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haansoftxlsx"/>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handoutMasterIdLst>
    <p:handoutMasterId r:id="rId17"/>
  </p:handoutMasterIdLst>
  <p:sldIdLst>
    <p:sldId id="293" r:id="rId2"/>
    <p:sldId id="306" r:id="rId3"/>
    <p:sldId id="261" r:id="rId4"/>
    <p:sldId id="316" r:id="rId5"/>
    <p:sldId id="315" r:id="rId6"/>
    <p:sldId id="307" r:id="rId7"/>
    <p:sldId id="308" r:id="rId8"/>
    <p:sldId id="309" r:id="rId9"/>
    <p:sldId id="310" r:id="rId10"/>
    <p:sldId id="311" r:id="rId11"/>
    <p:sldId id="312" r:id="rId12"/>
    <p:sldId id="313" r:id="rId13"/>
    <p:sldId id="314" r:id="rId14"/>
    <p:sldId id="318" r:id="rId15"/>
  </p:sldIdLst>
  <p:sldSz cx="9144000" cy="6858000" type="screen4x3"/>
  <p:notesSz cx="9144000" cy="6858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DE00"/>
    <a:srgbClr val="66FFFF"/>
    <a:srgbClr val="133BB9"/>
    <a:srgbClr val="006600"/>
    <a:srgbClr val="0000CC"/>
    <a:srgbClr val="33CCCC"/>
    <a:srgbClr val="FF0066"/>
    <a:srgbClr val="99CC00"/>
    <a:srgbClr val="0AA5C4"/>
    <a:srgbClr val="00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50" autoAdjust="0"/>
    <p:restoredTop sz="94541" autoAdjust="0"/>
  </p:normalViewPr>
  <p:slideViewPr>
    <p:cSldViewPr>
      <p:cViewPr varScale="1">
        <p:scale>
          <a:sx n="74" d="100"/>
          <a:sy n="74" d="100"/>
        </p:scale>
        <p:origin x="1140"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18" d="100"/>
          <a:sy n="118" d="100"/>
        </p:scale>
        <p:origin x="-2370" y="-96"/>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111111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____12222222.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____23333333.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____34444444.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ko-K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38758034111329"/>
          <c:y val="0.11376102362204726"/>
          <c:w val="0.95416666666666672"/>
          <c:h val="0.69107713744885768"/>
        </c:manualLayout>
      </c:layout>
      <c:doughnutChart>
        <c:varyColors val="1"/>
        <c:ser>
          <c:idx val="0"/>
          <c:order val="0"/>
          <c:tx>
            <c:strRef>
              <c:f>Sheet1!$B$1</c:f>
              <c:strCache>
                <c:ptCount val="1"/>
                <c:pt idx="0">
                  <c:v>판매</c:v>
                </c:pt>
              </c:strCache>
            </c:strRef>
          </c:tx>
          <c:spPr>
            <a:effectLst/>
          </c:spPr>
          <c:dPt>
            <c:idx val="0"/>
            <c:bubble3D val="0"/>
            <c:spPr>
              <a:noFill/>
              <a:ln>
                <a:noFill/>
              </a:ln>
              <a:effectLst/>
            </c:spPr>
            <c:extLst xmlns:c16r2="http://schemas.microsoft.com/office/drawing/2015/06/chart">
              <c:ext xmlns:c16="http://schemas.microsoft.com/office/drawing/2014/chart" uri="{C3380CC4-5D6E-409C-BE32-E72D297353CC}">
                <c16:uniqueId val="{00000002-484F-45C9-AF2F-4A9D225F4590}"/>
              </c:ext>
            </c:extLst>
          </c:dPt>
          <c:dPt>
            <c:idx val="1"/>
            <c:bubble3D val="0"/>
            <c:spPr>
              <a:solidFill>
                <a:schemeClr val="tx2">
                  <a:lumMod val="20000"/>
                  <a:lumOff val="80000"/>
                </a:schemeClr>
              </a:solidFill>
              <a:ln>
                <a:noFill/>
              </a:ln>
              <a:effectLst/>
            </c:spPr>
            <c:extLst xmlns:c16r2="http://schemas.microsoft.com/office/drawing/2015/06/chart">
              <c:ext xmlns:c16="http://schemas.microsoft.com/office/drawing/2014/chart" uri="{C3380CC4-5D6E-409C-BE32-E72D297353CC}">
                <c16:uniqueId val="{00000003-484F-45C9-AF2F-4A9D225F4590}"/>
              </c:ext>
            </c:extLst>
          </c:dPt>
          <c:dPt>
            <c:idx val="2"/>
            <c:bubble3D val="0"/>
            <c:spPr>
              <a:noFill/>
              <a:ln>
                <a:noFill/>
              </a:ln>
              <a:effectLst/>
            </c:spPr>
            <c:extLst xmlns:c16r2="http://schemas.microsoft.com/office/drawing/2015/06/chart">
              <c:ext xmlns:c16="http://schemas.microsoft.com/office/drawing/2014/chart" uri="{C3380CC4-5D6E-409C-BE32-E72D297353CC}">
                <c16:uniqueId val="{00000001-484F-45C9-AF2F-4A9D225F4590}"/>
              </c:ext>
            </c:extLst>
          </c:dPt>
          <c:dPt>
            <c:idx val="3"/>
            <c:bubble3D val="0"/>
            <c:spPr>
              <a:solidFill>
                <a:schemeClr val="tx2">
                  <a:lumMod val="20000"/>
                  <a:lumOff val="80000"/>
                </a:schemeClr>
              </a:solidFill>
              <a:ln>
                <a:noFill/>
              </a:ln>
              <a:effectLst/>
            </c:spPr>
            <c:extLst xmlns:c16r2="http://schemas.microsoft.com/office/drawing/2015/06/chart">
              <c:ext xmlns:c16="http://schemas.microsoft.com/office/drawing/2014/chart" uri="{C3380CC4-5D6E-409C-BE32-E72D297353CC}">
                <c16:uniqueId val="{00000004-484F-45C9-AF2F-4A9D225F4590}"/>
              </c:ext>
            </c:extLst>
          </c:dPt>
          <c:cat>
            <c:strRef>
              <c:f>Sheet1!$A$2:$A$5</c:f>
              <c:strCache>
                <c:ptCount val="4"/>
                <c:pt idx="0">
                  <c:v>1분기</c:v>
                </c:pt>
                <c:pt idx="1">
                  <c:v>2분기</c:v>
                </c:pt>
                <c:pt idx="2">
                  <c:v>3분기</c:v>
                </c:pt>
                <c:pt idx="3">
                  <c:v>4분기</c:v>
                </c:pt>
              </c:strCache>
            </c:strRef>
          </c:cat>
          <c:val>
            <c:numRef>
              <c:f>Sheet1!$B$2:$B$5</c:f>
              <c:numCache>
                <c:formatCode>General</c:formatCode>
                <c:ptCount val="4"/>
                <c:pt idx="0">
                  <c:v>2</c:v>
                </c:pt>
                <c:pt idx="1">
                  <c:v>4</c:v>
                </c:pt>
                <c:pt idx="2">
                  <c:v>5</c:v>
                </c:pt>
                <c:pt idx="3">
                  <c:v>4</c:v>
                </c:pt>
              </c:numCache>
            </c:numRef>
          </c:val>
          <c:extLst xmlns:c16r2="http://schemas.microsoft.com/office/drawing/2015/06/chart">
            <c:ext xmlns:c16="http://schemas.microsoft.com/office/drawing/2014/chart" uri="{C3380CC4-5D6E-409C-BE32-E72D297353CC}">
              <c16:uniqueId val="{00000000-484F-45C9-AF2F-4A9D225F4590}"/>
            </c:ext>
          </c:extLst>
        </c:ser>
        <c:dLbls>
          <c:showLegendKey val="0"/>
          <c:showVal val="0"/>
          <c:showCatName val="0"/>
          <c:showSerName val="0"/>
          <c:showPercent val="0"/>
          <c:showBubbleSize val="0"/>
          <c:showLeaderLines val="1"/>
        </c:dLbls>
        <c:firstSliceAng val="336"/>
        <c:holeSize val="75"/>
      </c:doughnutChart>
      <c:spPr>
        <a:noFill/>
        <a:ln>
          <a:noFill/>
        </a:ln>
        <a:effectLst/>
      </c:spPr>
    </c:plotArea>
    <c:plotVisOnly val="1"/>
    <c:dispBlanksAs val="gap"/>
    <c:showDLblsOverMax val="0"/>
  </c:chart>
  <c:spPr>
    <a:noFill/>
    <a:ln>
      <a:noFill/>
    </a:ln>
    <a:effectLst/>
  </c:spPr>
  <c:txPr>
    <a:bodyPr/>
    <a:lstStyle/>
    <a:p>
      <a:pPr>
        <a:defRPr/>
      </a:pPr>
      <a:endParaRPr lang="ko-K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ko-K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판매</c:v>
                </c:pt>
              </c:strCache>
            </c:strRef>
          </c:tx>
          <c:explosion val="19"/>
          <c:dPt>
            <c:idx val="0"/>
            <c:bubble3D val="0"/>
            <c:explosion val="8"/>
            <c:spPr>
              <a:solidFill>
                <a:schemeClr val="accent1"/>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6-6EB9-4B05-8B1A-A38E01F50FE3}"/>
              </c:ext>
            </c:extLst>
          </c:dPt>
          <c:dPt>
            <c:idx val="1"/>
            <c:bubble3D val="0"/>
            <c:explosion val="8"/>
            <c:spPr>
              <a:solidFill>
                <a:schemeClr val="accent3"/>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5-6EB9-4B05-8B1A-A38E01F50FE3}"/>
              </c:ext>
            </c:extLst>
          </c:dPt>
          <c:dPt>
            <c:idx val="2"/>
            <c:bubble3D val="0"/>
            <c:explosion val="8"/>
            <c:spPr>
              <a:solidFill>
                <a:schemeClr val="accent5"/>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4-6EB9-4B05-8B1A-A38E01F50FE3}"/>
              </c:ext>
            </c:extLst>
          </c:dPt>
          <c:dPt>
            <c:idx val="3"/>
            <c:bubble3D val="0"/>
            <c:explosion val="9"/>
            <c:spPr>
              <a:solidFill>
                <a:schemeClr val="accent1">
                  <a:lumMod val="60000"/>
                </a:schemeClr>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3-6EB9-4B05-8B1A-A38E01F50FE3}"/>
              </c:ext>
            </c:extLst>
          </c:dPt>
          <c:dPt>
            <c:idx val="4"/>
            <c:bubble3D val="0"/>
            <c:explosion val="9"/>
            <c:spPr>
              <a:solidFill>
                <a:schemeClr val="accent3">
                  <a:lumMod val="60000"/>
                </a:schemeClr>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1-6EB9-4B05-8B1A-A38E01F50FE3}"/>
              </c:ext>
            </c:extLst>
          </c:dPt>
          <c:dPt>
            <c:idx val="5"/>
            <c:bubble3D val="0"/>
            <c:spPr>
              <a:noFill/>
              <a:ln>
                <a:noFill/>
              </a:ln>
              <a:effectLst/>
            </c:spPr>
            <c:extLst xmlns:c16r2="http://schemas.microsoft.com/office/drawing/2015/06/chart">
              <c:ext xmlns:c16="http://schemas.microsoft.com/office/drawing/2014/chart" uri="{C3380CC4-5D6E-409C-BE32-E72D297353CC}">
                <c16:uniqueId val="{00000002-6EB9-4B05-8B1A-A38E01F50FE3}"/>
              </c:ext>
            </c:extLst>
          </c:dPt>
          <c:dLbls>
            <c:delete val="1"/>
          </c:dLbls>
          <c:cat>
            <c:strRef>
              <c:f>Sheet1!$A$2:$A$7</c:f>
              <c:strCache>
                <c:ptCount val="4"/>
                <c:pt idx="0">
                  <c:v>1분기</c:v>
                </c:pt>
                <c:pt idx="1">
                  <c:v>2분기</c:v>
                </c:pt>
                <c:pt idx="2">
                  <c:v>3분기</c:v>
                </c:pt>
                <c:pt idx="3">
                  <c:v>4분기</c:v>
                </c:pt>
              </c:strCache>
            </c:strRef>
          </c:cat>
          <c:val>
            <c:numRef>
              <c:f>Sheet1!$B$2:$B$7</c:f>
              <c:numCache>
                <c:formatCode>General</c:formatCode>
                <c:ptCount val="6"/>
                <c:pt idx="0">
                  <c:v>2</c:v>
                </c:pt>
                <c:pt idx="1">
                  <c:v>2</c:v>
                </c:pt>
                <c:pt idx="2">
                  <c:v>2</c:v>
                </c:pt>
                <c:pt idx="3">
                  <c:v>2</c:v>
                </c:pt>
                <c:pt idx="4">
                  <c:v>2</c:v>
                </c:pt>
                <c:pt idx="5">
                  <c:v>5</c:v>
                </c:pt>
              </c:numCache>
            </c:numRef>
          </c:val>
          <c:extLst xmlns:c16r2="http://schemas.microsoft.com/office/drawing/2015/06/chart">
            <c:ext xmlns:c16="http://schemas.microsoft.com/office/drawing/2014/chart" uri="{C3380CC4-5D6E-409C-BE32-E72D297353CC}">
              <c16:uniqueId val="{00000000-6EB9-4B05-8B1A-A38E01F50FE3}"/>
            </c:ext>
          </c:extLst>
        </c:ser>
        <c:dLbls>
          <c:showLegendKey val="0"/>
          <c:showVal val="0"/>
          <c:showCatName val="0"/>
          <c:showSerName val="0"/>
          <c:showPercent val="1"/>
          <c:showBubbleSize val="0"/>
          <c:showLeaderLines val="1"/>
        </c:dLbls>
        <c:firstSliceAng val="240"/>
        <c:holeSize val="50"/>
      </c:doughnutChart>
      <c:spPr>
        <a:noFill/>
        <a:ln>
          <a:noFill/>
        </a:ln>
        <a:effectLst/>
      </c:spPr>
    </c:plotArea>
    <c:plotVisOnly val="1"/>
    <c:dispBlanksAs val="gap"/>
    <c:showDLblsOverMax val="0"/>
  </c:chart>
  <c:spPr>
    <a:noFill/>
    <a:ln>
      <a:noFill/>
    </a:ln>
    <a:effectLst/>
  </c:spPr>
  <c:txPr>
    <a:bodyPr/>
    <a:lstStyle/>
    <a:p>
      <a:pPr>
        <a:defRPr/>
      </a:pPr>
      <a:endParaRPr lang="ko-K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ko-K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Sheet1!$A$1</c:f>
              <c:strCache>
                <c:ptCount val="1"/>
                <c:pt idx="0">
                  <c:v>열2</c:v>
                </c:pt>
              </c:strCache>
            </c:strRef>
          </c:tx>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4-3071-4585-AA3F-5CA4C2F91603}"/>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2-3071-4585-AA3F-5CA4C2F91603}"/>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3071-4585-AA3F-5CA4C2F91603}"/>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6-3071-4585-AA3F-5CA4C2F91603}"/>
              </c:ext>
            </c:extLst>
          </c:dPt>
          <c:dPt>
            <c:idx val="4"/>
            <c:bubble3D val="0"/>
            <c:spPr>
              <a:solidFill>
                <a:schemeClr val="accent5"/>
              </a:solidFill>
              <a:ln w="19050">
                <a:solidFill>
                  <a:schemeClr val="lt1"/>
                </a:solidFill>
              </a:ln>
              <a:effectLst/>
            </c:spPr>
            <c:extLst xmlns:c16r2="http://schemas.microsoft.com/office/drawing/2015/06/chart">
              <c:ext xmlns:c16="http://schemas.microsoft.com/office/drawing/2014/chart" uri="{C3380CC4-5D6E-409C-BE32-E72D297353CC}">
                <c16:uniqueId val="{00000007-3071-4585-AA3F-5CA4C2F91603}"/>
              </c:ext>
            </c:extLst>
          </c:dPt>
          <c:dPt>
            <c:idx val="5"/>
            <c:bubble3D val="0"/>
            <c:spPr>
              <a:solidFill>
                <a:schemeClr val="accent6"/>
              </a:solidFill>
              <a:ln w="19050">
                <a:solidFill>
                  <a:schemeClr val="lt1"/>
                </a:solidFill>
              </a:ln>
              <a:effectLst/>
            </c:spPr>
            <c:extLst xmlns:c16r2="http://schemas.microsoft.com/office/drawing/2015/06/chart">
              <c:ext xmlns:c16="http://schemas.microsoft.com/office/drawing/2014/chart" uri="{C3380CC4-5D6E-409C-BE32-E72D297353CC}">
                <c16:uniqueId val="{00000008-3071-4585-AA3F-5CA4C2F91603}"/>
              </c:ext>
            </c:extLst>
          </c:dPt>
          <c:dLbls>
            <c:delete val="1"/>
          </c:dLbls>
          <c:val>
            <c:numRef>
              <c:f>Sheet1!$A$2:$A$7</c:f>
              <c:numCache>
                <c:formatCode>General</c:formatCode>
                <c:ptCount val="6"/>
                <c:pt idx="0">
                  <c:v>2</c:v>
                </c:pt>
                <c:pt idx="1">
                  <c:v>2</c:v>
                </c:pt>
                <c:pt idx="2">
                  <c:v>2</c:v>
                </c:pt>
                <c:pt idx="3">
                  <c:v>2</c:v>
                </c:pt>
                <c:pt idx="4">
                  <c:v>2</c:v>
                </c:pt>
                <c:pt idx="5">
                  <c:v>2</c:v>
                </c:pt>
              </c:numCache>
            </c:numRef>
          </c:val>
          <c:extLst xmlns:c16r2="http://schemas.microsoft.com/office/drawing/2015/06/chart">
            <c:ext xmlns:c16="http://schemas.microsoft.com/office/drawing/2014/chart" uri="{C3380CC4-5D6E-409C-BE32-E72D297353CC}">
              <c16:uniqueId val="{00000000-3071-4585-AA3F-5CA4C2F91603}"/>
            </c:ext>
          </c:extLst>
        </c:ser>
        <c:dLbls>
          <c:showLegendKey val="0"/>
          <c:showVal val="0"/>
          <c:showCatName val="0"/>
          <c:showSerName val="0"/>
          <c:showPercent val="1"/>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ko-K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ko-K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Sheet1!$A$1</c:f>
              <c:strCache>
                <c:ptCount val="1"/>
                <c:pt idx="0">
                  <c:v>열2</c:v>
                </c:pt>
              </c:strCache>
            </c:strRef>
          </c:tx>
          <c:dPt>
            <c:idx val="0"/>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4-3071-4585-AA3F-5CA4C2F91603}"/>
              </c:ext>
            </c:extLst>
          </c:dPt>
          <c:dPt>
            <c:idx val="1"/>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2-3071-4585-AA3F-5CA4C2F91603}"/>
              </c:ext>
            </c:extLst>
          </c:dPt>
          <c:dPt>
            <c:idx val="2"/>
            <c:bubble3D val="0"/>
            <c:spPr>
              <a:solidFill>
                <a:schemeClr val="accent6"/>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5-3071-4585-AA3F-5CA4C2F91603}"/>
              </c:ext>
            </c:extLst>
          </c:dPt>
          <c:dLbls>
            <c:delete val="1"/>
          </c:dLbls>
          <c:cat>
            <c:strLit>
              <c:ptCount val="3"/>
              <c:pt idx="0">
                <c:v>1</c:v>
              </c:pt>
              <c:pt idx="1">
                <c:v>2</c:v>
              </c:pt>
              <c:pt idx="2">
                <c:v>3</c:v>
              </c:pt>
              <c:extLst>
                <c:ext xmlns:c15="http://schemas.microsoft.com/office/drawing/2012/chart" uri="{02D57815-91ED-43cb-92C2-25804820EDAC}">
                  <c15:autoCat val="1"/>
                </c:ext>
              </c:extLst>
            </c:strLit>
          </c:cat>
          <c:val>
            <c:numRef>
              <c:f>Sheet1!$A$2:$A$7</c:f>
              <c:numCache>
                <c:formatCode>General</c:formatCode>
                <c:ptCount val="3"/>
                <c:pt idx="0">
                  <c:v>2</c:v>
                </c:pt>
                <c:pt idx="1">
                  <c:v>2</c:v>
                </c:pt>
                <c:pt idx="2">
                  <c:v>2</c:v>
                </c:pt>
              </c:numCache>
            </c:numRef>
          </c:val>
          <c:extLst xmlns:c16r2="http://schemas.microsoft.com/office/drawing/2015/06/chart">
            <c:ext xmlns:c16="http://schemas.microsoft.com/office/drawing/2014/chart" uri="{C3380CC4-5D6E-409C-BE32-E72D297353CC}">
              <c16:uniqueId val="{00000000-3071-4585-AA3F-5CA4C2F91603}"/>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ko-K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ko-KR" altLang="en-US" dirty="0"/>
          </a:p>
        </p:txBody>
      </p:sp>
      <p:sp>
        <p:nvSpPr>
          <p:cNvPr id="3" name="날짜 개체 틀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D4CCFBE2-2B8D-499C-81C9-2CD5B3EB8E93}" type="datetimeFigureOut">
              <a:rPr lang="ko-KR" altLang="en-US" smtClean="0"/>
              <a:pPr/>
              <a:t>2019-06-20</a:t>
            </a:fld>
            <a:endParaRPr lang="ko-KR" altLang="en-US" dirty="0"/>
          </a:p>
        </p:txBody>
      </p:sp>
      <p:sp>
        <p:nvSpPr>
          <p:cNvPr id="4" name="바닥글 개체 틀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ko-KR" altLang="en-US" dirty="0"/>
          </a:p>
        </p:txBody>
      </p:sp>
      <p:sp>
        <p:nvSpPr>
          <p:cNvPr id="5" name="슬라이드 번호 개체 틀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5554DD7E-3179-445A-81DB-781C4554AFF2}" type="slidenum">
              <a:rPr lang="ko-KR" altLang="en-US" smtClean="0"/>
              <a:pPr/>
              <a:t>‹#›</a:t>
            </a:fld>
            <a:endParaRPr lang="ko-KR" altLang="en-US" dirty="0"/>
          </a:p>
        </p:txBody>
      </p:sp>
    </p:spTree>
    <p:extLst>
      <p:ext uri="{BB962C8B-B14F-4D97-AF65-F5344CB8AC3E}">
        <p14:creationId xmlns:p14="http://schemas.microsoft.com/office/powerpoint/2010/main" val="10479917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ko-KR" altLang="en-US" dirty="0"/>
          </a:p>
        </p:txBody>
      </p:sp>
      <p:sp>
        <p:nvSpPr>
          <p:cNvPr id="3" name="날짜 개체 틀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FB545AC5-813F-4ED1-B011-8EA17CB93331}" type="datetimeFigureOut">
              <a:rPr lang="ko-KR" altLang="en-US" smtClean="0"/>
              <a:pPr/>
              <a:t>2019-06-20</a:t>
            </a:fld>
            <a:endParaRPr lang="ko-KR" altLang="en-US" dirty="0"/>
          </a:p>
        </p:txBody>
      </p:sp>
      <p:sp>
        <p:nvSpPr>
          <p:cNvPr id="4" name="슬라이드 이미지 개체 틀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ko-KR" altLang="en-US" dirty="0"/>
          </a:p>
        </p:txBody>
      </p:sp>
      <p:sp>
        <p:nvSpPr>
          <p:cNvPr id="5" name="슬라이드 노트 개체 틀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6" name="바닥글 개체 틀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ko-KR" altLang="en-US" dirty="0"/>
          </a:p>
        </p:txBody>
      </p:sp>
      <p:sp>
        <p:nvSpPr>
          <p:cNvPr id="7" name="슬라이드 번호 개체 틀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A5504B90-27FD-422C-8CC6-2AADAD122D08}" type="slidenum">
              <a:rPr lang="ko-KR" altLang="en-US" smtClean="0"/>
              <a:pPr/>
              <a:t>‹#›</a:t>
            </a:fld>
            <a:endParaRPr lang="ko-KR" altLang="en-US" dirty="0"/>
          </a:p>
        </p:txBody>
      </p:sp>
    </p:spTree>
    <p:extLst>
      <p:ext uri="{BB962C8B-B14F-4D97-AF65-F5344CB8AC3E}">
        <p14:creationId xmlns:p14="http://schemas.microsoft.com/office/powerpoint/2010/main" val="138406474"/>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A5504B90-27FD-422C-8CC6-2AADAD122D08}" type="slidenum">
              <a:rPr lang="ko-KR" altLang="en-US" smtClean="0"/>
              <a:pPr/>
              <a:t>1</a:t>
            </a:fld>
            <a:endParaRPr lang="ko-KR" altLang="en-US" dirty="0"/>
          </a:p>
        </p:txBody>
      </p:sp>
    </p:spTree>
    <p:extLst>
      <p:ext uri="{BB962C8B-B14F-4D97-AF65-F5344CB8AC3E}">
        <p14:creationId xmlns:p14="http://schemas.microsoft.com/office/powerpoint/2010/main" val="23703435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A5504B90-27FD-422C-8CC6-2AADAD122D08}" type="slidenum">
              <a:rPr lang="ko-KR" altLang="en-US" smtClean="0"/>
              <a:pPr/>
              <a:t>11</a:t>
            </a:fld>
            <a:endParaRPr lang="ko-KR" altLang="en-US" dirty="0"/>
          </a:p>
        </p:txBody>
      </p:sp>
    </p:spTree>
    <p:extLst>
      <p:ext uri="{BB962C8B-B14F-4D97-AF65-F5344CB8AC3E}">
        <p14:creationId xmlns:p14="http://schemas.microsoft.com/office/powerpoint/2010/main" val="36930449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A5504B90-27FD-422C-8CC6-2AADAD122D08}" type="slidenum">
              <a:rPr lang="ko-KR" altLang="en-US" smtClean="0"/>
              <a:pPr/>
              <a:t>12</a:t>
            </a:fld>
            <a:endParaRPr lang="ko-KR" altLang="en-US" dirty="0"/>
          </a:p>
        </p:txBody>
      </p:sp>
    </p:spTree>
    <p:extLst>
      <p:ext uri="{BB962C8B-B14F-4D97-AF65-F5344CB8AC3E}">
        <p14:creationId xmlns:p14="http://schemas.microsoft.com/office/powerpoint/2010/main" val="32199814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A5504B90-27FD-422C-8CC6-2AADAD122D08}" type="slidenum">
              <a:rPr lang="ko-KR" altLang="en-US" smtClean="0"/>
              <a:pPr/>
              <a:t>13</a:t>
            </a:fld>
            <a:endParaRPr lang="ko-KR" altLang="en-US" dirty="0"/>
          </a:p>
        </p:txBody>
      </p:sp>
    </p:spTree>
    <p:extLst>
      <p:ext uri="{BB962C8B-B14F-4D97-AF65-F5344CB8AC3E}">
        <p14:creationId xmlns:p14="http://schemas.microsoft.com/office/powerpoint/2010/main" val="31726993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A5504B90-27FD-422C-8CC6-2AADAD122D08}" type="slidenum">
              <a:rPr lang="ko-KR" altLang="en-US" smtClean="0"/>
              <a:pPr/>
              <a:t>14</a:t>
            </a:fld>
            <a:endParaRPr lang="ko-KR" altLang="en-US" dirty="0"/>
          </a:p>
        </p:txBody>
      </p:sp>
    </p:spTree>
    <p:extLst>
      <p:ext uri="{BB962C8B-B14F-4D97-AF65-F5344CB8AC3E}">
        <p14:creationId xmlns:p14="http://schemas.microsoft.com/office/powerpoint/2010/main" val="119040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A5504B90-27FD-422C-8CC6-2AADAD122D08}" type="slidenum">
              <a:rPr lang="ko-KR" altLang="en-US" smtClean="0"/>
              <a:pPr/>
              <a:t>3</a:t>
            </a:fld>
            <a:endParaRPr lang="ko-KR" altLang="en-US" dirty="0"/>
          </a:p>
        </p:txBody>
      </p:sp>
    </p:spTree>
    <p:extLst>
      <p:ext uri="{BB962C8B-B14F-4D97-AF65-F5344CB8AC3E}">
        <p14:creationId xmlns:p14="http://schemas.microsoft.com/office/powerpoint/2010/main" val="1893932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A5504B90-27FD-422C-8CC6-2AADAD122D08}" type="slidenum">
              <a:rPr lang="ko-KR" altLang="en-US" smtClean="0"/>
              <a:pPr/>
              <a:t>4</a:t>
            </a:fld>
            <a:endParaRPr lang="ko-KR" altLang="en-US" dirty="0"/>
          </a:p>
        </p:txBody>
      </p:sp>
    </p:spTree>
    <p:extLst>
      <p:ext uri="{BB962C8B-B14F-4D97-AF65-F5344CB8AC3E}">
        <p14:creationId xmlns:p14="http://schemas.microsoft.com/office/powerpoint/2010/main" val="615456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A5504B90-27FD-422C-8CC6-2AADAD122D08}" type="slidenum">
              <a:rPr lang="ko-KR" altLang="en-US" smtClean="0"/>
              <a:pPr/>
              <a:t>5</a:t>
            </a:fld>
            <a:endParaRPr lang="ko-KR" altLang="en-US" dirty="0"/>
          </a:p>
        </p:txBody>
      </p:sp>
    </p:spTree>
    <p:extLst>
      <p:ext uri="{BB962C8B-B14F-4D97-AF65-F5344CB8AC3E}">
        <p14:creationId xmlns:p14="http://schemas.microsoft.com/office/powerpoint/2010/main" val="2338457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A5504B90-27FD-422C-8CC6-2AADAD122D08}" type="slidenum">
              <a:rPr lang="ko-KR" altLang="en-US" smtClean="0"/>
              <a:pPr/>
              <a:t>6</a:t>
            </a:fld>
            <a:endParaRPr lang="ko-KR" altLang="en-US" dirty="0"/>
          </a:p>
        </p:txBody>
      </p:sp>
    </p:spTree>
    <p:extLst>
      <p:ext uri="{BB962C8B-B14F-4D97-AF65-F5344CB8AC3E}">
        <p14:creationId xmlns:p14="http://schemas.microsoft.com/office/powerpoint/2010/main" val="22084989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A5504B90-27FD-422C-8CC6-2AADAD122D08}" type="slidenum">
              <a:rPr lang="ko-KR" altLang="en-US" smtClean="0"/>
              <a:pPr/>
              <a:t>7</a:t>
            </a:fld>
            <a:endParaRPr lang="ko-KR" altLang="en-US" dirty="0"/>
          </a:p>
        </p:txBody>
      </p:sp>
    </p:spTree>
    <p:extLst>
      <p:ext uri="{BB962C8B-B14F-4D97-AF65-F5344CB8AC3E}">
        <p14:creationId xmlns:p14="http://schemas.microsoft.com/office/powerpoint/2010/main" val="6909529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A5504B90-27FD-422C-8CC6-2AADAD122D08}" type="slidenum">
              <a:rPr lang="ko-KR" altLang="en-US" smtClean="0"/>
              <a:pPr/>
              <a:t>8</a:t>
            </a:fld>
            <a:endParaRPr lang="ko-KR" altLang="en-US" dirty="0"/>
          </a:p>
        </p:txBody>
      </p:sp>
    </p:spTree>
    <p:extLst>
      <p:ext uri="{BB962C8B-B14F-4D97-AF65-F5344CB8AC3E}">
        <p14:creationId xmlns:p14="http://schemas.microsoft.com/office/powerpoint/2010/main" val="3961083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A5504B90-27FD-422C-8CC6-2AADAD122D08}" type="slidenum">
              <a:rPr lang="ko-KR" altLang="en-US" smtClean="0"/>
              <a:pPr/>
              <a:t>9</a:t>
            </a:fld>
            <a:endParaRPr lang="ko-KR" altLang="en-US" dirty="0"/>
          </a:p>
        </p:txBody>
      </p:sp>
    </p:spTree>
    <p:extLst>
      <p:ext uri="{BB962C8B-B14F-4D97-AF65-F5344CB8AC3E}">
        <p14:creationId xmlns:p14="http://schemas.microsoft.com/office/powerpoint/2010/main" val="3061906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A5504B90-27FD-422C-8CC6-2AADAD122D08}" type="slidenum">
              <a:rPr lang="ko-KR" altLang="en-US" smtClean="0"/>
              <a:pPr/>
              <a:t>10</a:t>
            </a:fld>
            <a:endParaRPr lang="ko-KR" altLang="en-US" dirty="0"/>
          </a:p>
        </p:txBody>
      </p:sp>
    </p:spTree>
    <p:extLst>
      <p:ext uri="{BB962C8B-B14F-4D97-AF65-F5344CB8AC3E}">
        <p14:creationId xmlns:p14="http://schemas.microsoft.com/office/powerpoint/2010/main" val="1829954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제목 슬라이드">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부제목 2"/>
          <p:cNvSpPr>
            <a:spLocks noGrp="1"/>
          </p:cNvSpPr>
          <p:nvPr>
            <p:ph type="subTitle" idx="1"/>
          </p:nvPr>
        </p:nvSpPr>
        <p:spPr>
          <a:xfrm>
            <a:off x="323528" y="1988840"/>
            <a:ext cx="8820472" cy="504056"/>
          </a:xfrm>
        </p:spPr>
        <p:txBody>
          <a:bodyPr wrap="square">
            <a:noAutofit/>
            <a:scene3d>
              <a:camera prst="orthographicFront"/>
              <a:lightRig rig="soft" dir="tl">
                <a:rot lat="0" lon="0" rev="0"/>
              </a:lightRig>
            </a:scene3d>
            <a:sp3d prstMaterial="matte">
              <a:contourClr>
                <a:schemeClr val="bg1"/>
              </a:contourClr>
            </a:sp3d>
          </a:bodyPr>
          <a:lstStyle>
            <a:lvl1pPr marL="0" indent="0" algn="l">
              <a:buNone/>
              <a:defRPr sz="2200" b="0" i="0" cap="none" spc="50">
                <a:ln w="11430"/>
                <a:solidFill>
                  <a:schemeClr val="tx1">
                    <a:lumMod val="50000"/>
                    <a:lumOff val="50000"/>
                  </a:schemeClr>
                </a:solidFill>
                <a:effectLst>
                  <a:innerShdw blurRad="63500" dist="50800" dir="13500000">
                    <a:prstClr val="black">
                      <a:alpha val="50000"/>
                    </a:prstClr>
                  </a:innerShdw>
                </a:effectLst>
                <a:latin typeface="HY견고딕" pitchFamily="18" charset="-127"/>
                <a:ea typeface="HY견고딕" pitchFamily="18" charset="-127"/>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dirty="0" smtClean="0"/>
              <a:t>마스터 부제목 스타일 편집</a:t>
            </a:r>
            <a:endParaRPr lang="ko-KR" altLang="en-US" dirty="0"/>
          </a:p>
        </p:txBody>
      </p:sp>
      <p:sp>
        <p:nvSpPr>
          <p:cNvPr id="4" name="날짜 개체 틀 3"/>
          <p:cNvSpPr>
            <a:spLocks noGrp="1"/>
          </p:cNvSpPr>
          <p:nvPr>
            <p:ph type="dt" sz="half" idx="10"/>
          </p:nvPr>
        </p:nvSpPr>
        <p:spPr/>
        <p:txBody>
          <a:bodyPr/>
          <a:lstStyle/>
          <a:p>
            <a:fld id="{ED3D6733-6F27-4404-AB51-585418F146E5}" type="datetimeFigureOut">
              <a:rPr lang="ko-KR" altLang="en-US" smtClean="0"/>
              <a:pPr/>
              <a:t>2019-06-20</a:t>
            </a:fld>
            <a:endParaRPr lang="ko-KR" altLang="en-US" dirty="0"/>
          </a:p>
        </p:txBody>
      </p:sp>
      <p:sp>
        <p:nvSpPr>
          <p:cNvPr id="5" name="바닥글 개체 틀 4"/>
          <p:cNvSpPr>
            <a:spLocks noGrp="1"/>
          </p:cNvSpPr>
          <p:nvPr>
            <p:ph type="ftr" sz="quarter" idx="11"/>
          </p:nvPr>
        </p:nvSpPr>
        <p:spPr/>
        <p:txBody>
          <a:bodyPr/>
          <a:lstStyle/>
          <a:p>
            <a:endParaRPr lang="ko-KR" altLang="en-US" dirty="0"/>
          </a:p>
        </p:txBody>
      </p:sp>
      <p:sp>
        <p:nvSpPr>
          <p:cNvPr id="6" name="슬라이드 번호 개체 틀 5"/>
          <p:cNvSpPr>
            <a:spLocks noGrp="1"/>
          </p:cNvSpPr>
          <p:nvPr>
            <p:ph type="sldNum" sz="quarter" idx="12"/>
          </p:nvPr>
        </p:nvSpPr>
        <p:spPr/>
        <p:txBody>
          <a:bodyPr/>
          <a:lstStyle/>
          <a:p>
            <a:fld id="{EE6BC638-39B7-4287-91A7-2A3DDA573295}" type="slidenum">
              <a:rPr lang="ko-KR" altLang="en-US" smtClean="0"/>
              <a:pPr/>
              <a:t>‹#›</a:t>
            </a:fld>
            <a:endParaRPr lang="ko-KR" altLang="en-US" dirty="0"/>
          </a:p>
        </p:txBody>
      </p:sp>
      <p:sp>
        <p:nvSpPr>
          <p:cNvPr id="9" name="제목 1"/>
          <p:cNvSpPr>
            <a:spLocks noGrp="1"/>
          </p:cNvSpPr>
          <p:nvPr>
            <p:ph type="ctrTitle"/>
          </p:nvPr>
        </p:nvSpPr>
        <p:spPr>
          <a:xfrm>
            <a:off x="323528" y="2490281"/>
            <a:ext cx="8820472" cy="938719"/>
          </a:xfrm>
          <a:noFill/>
          <a:ln w="9525">
            <a:noFill/>
            <a:miter lim="800000"/>
            <a:headEnd/>
            <a:tailEnd/>
          </a:ln>
          <a:effectLst/>
        </p:spPr>
        <p:txBody>
          <a:bodyPr vert="horz" wrap="square" lIns="91440" tIns="45720" rIns="91440" bIns="45720" numCol="1" rtlCol="0" anchor="t" anchorCtr="0" compatLnSpc="1">
            <a:prstTxWarp prst="textNoShape">
              <a:avLst/>
            </a:prstTxWarp>
            <a:spAutoFit/>
            <a:scene3d>
              <a:camera prst="orthographicFront"/>
              <a:lightRig rig="threePt" dir="t"/>
            </a:scene3d>
            <a:sp3d extrusionH="57150" prstMaterial="metal">
              <a:bevelT w="38100" h="25400" prst="coolSlant"/>
              <a:contourClr>
                <a:schemeClr val="bg2"/>
              </a:contourClr>
            </a:sp3d>
          </a:bodyPr>
          <a:lstStyle>
            <a:lvl1pPr algn="l" defTabSz="914400" rtl="0" eaLnBrk="1" fontAlgn="base" latinLnBrk="1" hangingPunct="1">
              <a:spcBef>
                <a:spcPct val="0"/>
              </a:spcBef>
              <a:spcAft>
                <a:spcPct val="0"/>
              </a:spcAft>
              <a:buClr>
                <a:schemeClr val="hlink"/>
              </a:buClr>
              <a:buFont typeface="굴림체" pitchFamily="49" charset="-127"/>
              <a:buNone/>
              <a:defRPr kumimoji="1" lang="ko-KR" altLang="en-US" sz="5500" b="0" i="0" kern="1200" cap="none" spc="0" dirty="0">
                <a:ln w="3175">
                  <a:noFill/>
                </a:ln>
                <a:solidFill>
                  <a:schemeClr val="accent1">
                    <a:lumMod val="40000"/>
                    <a:lumOff val="60000"/>
                  </a:schemeClr>
                </a:solidFill>
                <a:effectLst>
                  <a:outerShdw blurRad="50800" dist="38100" algn="l" rotWithShape="0">
                    <a:prstClr val="black">
                      <a:alpha val="40000"/>
                    </a:prstClr>
                  </a:outerShdw>
                  <a:reflection blurRad="6350" stA="55000" endA="300" endPos="45500" dir="5400000" sy="-100000" algn="bl" rotWithShape="0"/>
                </a:effectLst>
                <a:latin typeface="HY견고딕" pitchFamily="18" charset="-127"/>
                <a:ea typeface="HY견고딕" pitchFamily="18" charset="-127"/>
                <a:cs typeface="+mj-cs"/>
              </a:defRPr>
            </a:lvl1pPr>
          </a:lstStyle>
          <a:p>
            <a:endParaRPr lang="ko-KR"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빈 화면">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ED3D6733-6F27-4404-AB51-585418F146E5}" type="datetimeFigureOut">
              <a:rPr lang="ko-KR" altLang="en-US" smtClean="0"/>
              <a:pPr/>
              <a:t>2019-06-20</a:t>
            </a:fld>
            <a:endParaRPr lang="ko-KR" altLang="en-US" dirty="0"/>
          </a:p>
        </p:txBody>
      </p:sp>
      <p:sp>
        <p:nvSpPr>
          <p:cNvPr id="3" name="바닥글 개체 틀 2"/>
          <p:cNvSpPr>
            <a:spLocks noGrp="1"/>
          </p:cNvSpPr>
          <p:nvPr>
            <p:ph type="ftr" sz="quarter" idx="11"/>
          </p:nvPr>
        </p:nvSpPr>
        <p:spPr/>
        <p:txBody>
          <a:bodyPr/>
          <a:lstStyle/>
          <a:p>
            <a:endParaRPr lang="ko-KR" altLang="en-US" dirty="0"/>
          </a:p>
        </p:txBody>
      </p:sp>
      <p:sp>
        <p:nvSpPr>
          <p:cNvPr id="4" name="슬라이드 번호 개체 틀 3"/>
          <p:cNvSpPr>
            <a:spLocks noGrp="1"/>
          </p:cNvSpPr>
          <p:nvPr>
            <p:ph type="sldNum" sz="quarter" idx="12"/>
          </p:nvPr>
        </p:nvSpPr>
        <p:spPr/>
        <p:txBody>
          <a:bodyPr/>
          <a:lstStyle/>
          <a:p>
            <a:fld id="{EE6BC638-39B7-4287-91A7-2A3DDA573295}" type="slidenum">
              <a:rPr lang="ko-KR" altLang="en-US" smtClean="0"/>
              <a:pPr/>
              <a:t>‹#›</a:t>
            </a:fld>
            <a:endParaRPr lang="ko-KR"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사용자 지정 레이아웃">
    <p:bg>
      <p:bgPr>
        <a:blipFill dpi="0" rotWithShape="1">
          <a:blip r:embed="rId2" cstate="print">
            <a:lum/>
          </a:blip>
          <a:srcRect/>
          <a:stretch>
            <a:fillRect l="-1000" r="-1000"/>
          </a:stretch>
        </a:blip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539552" y="44624"/>
            <a:ext cx="8064896" cy="553998"/>
          </a:xfrm>
        </p:spPr>
        <p:txBody>
          <a:bodyPr vert="horz" lIns="91440" tIns="45720" rIns="91440" bIns="45720" rtlCol="0" anchor="t" anchorCtr="0">
            <a:noAutofit/>
          </a:bodyPr>
          <a:lstStyle>
            <a:lvl1pPr algn="l" defTabSz="914400" rtl="0" eaLnBrk="1" latinLnBrk="1" hangingPunct="1">
              <a:spcBef>
                <a:spcPct val="0"/>
              </a:spcBef>
              <a:buNone/>
              <a:defRPr lang="ko-KR" altLang="en-US" sz="3000" kern="1200" dirty="0">
                <a:solidFill>
                  <a:schemeClr val="bg1"/>
                </a:solidFill>
                <a:latin typeface="HY견고딕" pitchFamily="18" charset="-127"/>
                <a:ea typeface="HY견고딕" pitchFamily="18" charset="-127"/>
                <a:cs typeface="+mj-cs"/>
              </a:defRPr>
            </a:lvl1pPr>
          </a:lstStyle>
          <a:p>
            <a:r>
              <a:rPr lang="ko-KR" altLang="en-US" dirty="0" smtClean="0"/>
              <a:t>마스터 제목 스타일 편집</a:t>
            </a:r>
            <a:endParaRPr lang="ko-KR" altLang="en-US" dirty="0"/>
          </a:p>
        </p:txBody>
      </p:sp>
      <p:sp>
        <p:nvSpPr>
          <p:cNvPr id="3" name="날짜 개체 틀 2"/>
          <p:cNvSpPr>
            <a:spLocks noGrp="1"/>
          </p:cNvSpPr>
          <p:nvPr>
            <p:ph type="dt" sz="half" idx="10"/>
          </p:nvPr>
        </p:nvSpPr>
        <p:spPr/>
        <p:txBody>
          <a:bodyPr/>
          <a:lstStyle/>
          <a:p>
            <a:fld id="{ED3D6733-6F27-4404-AB51-585418F146E5}" type="datetimeFigureOut">
              <a:rPr lang="ko-KR" altLang="en-US" smtClean="0"/>
              <a:pPr/>
              <a:t>2019-06-20</a:t>
            </a:fld>
            <a:endParaRPr lang="ko-KR" altLang="en-US" dirty="0"/>
          </a:p>
        </p:txBody>
      </p:sp>
      <p:sp>
        <p:nvSpPr>
          <p:cNvPr id="4" name="바닥글 개체 틀 3"/>
          <p:cNvSpPr>
            <a:spLocks noGrp="1"/>
          </p:cNvSpPr>
          <p:nvPr>
            <p:ph type="ftr" sz="quarter" idx="11"/>
          </p:nvPr>
        </p:nvSpPr>
        <p:spPr/>
        <p:txBody>
          <a:bodyPr/>
          <a:lstStyle/>
          <a:p>
            <a:endParaRPr lang="ko-KR" altLang="en-US" dirty="0"/>
          </a:p>
        </p:txBody>
      </p:sp>
      <p:sp>
        <p:nvSpPr>
          <p:cNvPr id="5" name="슬라이드 번호 개체 틀 4"/>
          <p:cNvSpPr>
            <a:spLocks noGrp="1"/>
          </p:cNvSpPr>
          <p:nvPr>
            <p:ph type="sldNum" sz="quarter" idx="12"/>
          </p:nvPr>
        </p:nvSpPr>
        <p:spPr/>
        <p:txBody>
          <a:bodyPr/>
          <a:lstStyle/>
          <a:p>
            <a:fld id="{EE6BC638-39B7-4287-91A7-2A3DDA573295}" type="slidenum">
              <a:rPr lang="ko-KR" altLang="en-US" smtClean="0"/>
              <a:pPr/>
              <a:t>‹#›</a:t>
            </a:fld>
            <a:endParaRPr lang="ko-KR" altLang="en-US" dirty="0"/>
          </a:p>
        </p:txBody>
      </p:sp>
      <p:sp>
        <p:nvSpPr>
          <p:cNvPr id="7" name="텍스트 개체 틀 6"/>
          <p:cNvSpPr>
            <a:spLocks noGrp="1"/>
          </p:cNvSpPr>
          <p:nvPr>
            <p:ph type="body" sz="quarter" idx="13"/>
          </p:nvPr>
        </p:nvSpPr>
        <p:spPr>
          <a:xfrm>
            <a:off x="539552" y="908720"/>
            <a:ext cx="8064896" cy="5400600"/>
          </a:xfrm>
        </p:spPr>
        <p:txBody>
          <a:bodyPr vert="horz" lIns="91440" tIns="45720" rIns="91440" bIns="45720" rtlCol="0">
            <a:normAutofit/>
          </a:bodyPr>
          <a:lstStyle>
            <a:lvl1pPr algn="l" defTabSz="914400" rtl="0" eaLnBrk="1" latinLnBrk="1" hangingPunct="1">
              <a:spcBef>
                <a:spcPct val="20000"/>
              </a:spcBef>
              <a:buFont typeface="Arial" pitchFamily="34" charset="0"/>
              <a:buNone/>
              <a:defRPr lang="ko-KR" altLang="en-US" sz="2500" kern="1200" smtClean="0">
                <a:solidFill>
                  <a:schemeClr val="tx1">
                    <a:lumMod val="75000"/>
                    <a:lumOff val="25000"/>
                  </a:schemeClr>
                </a:solidFill>
                <a:latin typeface="HY견고딕" pitchFamily="18" charset="-127"/>
                <a:ea typeface="HY견고딕" pitchFamily="18" charset="-127"/>
                <a:cs typeface="+mn-cs"/>
              </a:defRPr>
            </a:lvl1pPr>
            <a:lvl2pPr algn="l" defTabSz="914400" rtl="0" eaLnBrk="1" latinLnBrk="1" hangingPunct="1">
              <a:spcBef>
                <a:spcPct val="20000"/>
              </a:spcBef>
              <a:buFont typeface="Arial" pitchFamily="34" charset="0"/>
              <a:buNone/>
              <a:defRPr lang="ko-KR" altLang="en-US" sz="1800" kern="1200" smtClean="0">
                <a:solidFill>
                  <a:schemeClr val="tx1">
                    <a:lumMod val="75000"/>
                    <a:lumOff val="25000"/>
                  </a:schemeClr>
                </a:solidFill>
                <a:latin typeface="HY견고딕" pitchFamily="18" charset="-127"/>
                <a:ea typeface="HY견고딕" pitchFamily="18" charset="-127"/>
                <a:cs typeface="+mn-cs"/>
              </a:defRPr>
            </a:lvl2pPr>
            <a:lvl3pPr algn="l" defTabSz="914400" rtl="0" eaLnBrk="1" latinLnBrk="1" hangingPunct="1">
              <a:spcBef>
                <a:spcPct val="20000"/>
              </a:spcBef>
              <a:buFont typeface="Arial" pitchFamily="34" charset="0"/>
              <a:buNone/>
              <a:defRPr lang="ko-KR" altLang="en-US" sz="1800" kern="1200" smtClean="0">
                <a:solidFill>
                  <a:schemeClr val="tx1">
                    <a:lumMod val="75000"/>
                    <a:lumOff val="25000"/>
                  </a:schemeClr>
                </a:solidFill>
                <a:latin typeface="HY견고딕" pitchFamily="18" charset="-127"/>
                <a:ea typeface="HY견고딕" pitchFamily="18" charset="-127"/>
                <a:cs typeface="+mn-cs"/>
              </a:defRPr>
            </a:lvl3pPr>
            <a:lvl4pPr algn="l" defTabSz="914400" rtl="0" eaLnBrk="1" latinLnBrk="1" hangingPunct="1">
              <a:spcBef>
                <a:spcPct val="20000"/>
              </a:spcBef>
              <a:buFont typeface="Arial" pitchFamily="34" charset="0"/>
              <a:buNone/>
              <a:defRPr lang="ko-KR" altLang="en-US" sz="1800" kern="1200" smtClean="0">
                <a:solidFill>
                  <a:schemeClr val="tx1">
                    <a:lumMod val="75000"/>
                    <a:lumOff val="25000"/>
                  </a:schemeClr>
                </a:solidFill>
                <a:latin typeface="HY견고딕" pitchFamily="18" charset="-127"/>
                <a:ea typeface="HY견고딕" pitchFamily="18" charset="-127"/>
                <a:cs typeface="+mn-cs"/>
              </a:defRPr>
            </a:lvl4pPr>
            <a:lvl5pPr algn="l" defTabSz="914400" rtl="0" eaLnBrk="1" latinLnBrk="1" hangingPunct="1">
              <a:spcBef>
                <a:spcPct val="20000"/>
              </a:spcBef>
              <a:buFont typeface="Arial" pitchFamily="34" charset="0"/>
              <a:buNone/>
              <a:defRPr lang="ko-KR" altLang="en-US" sz="1800" kern="1200" dirty="0" smtClean="0">
                <a:solidFill>
                  <a:schemeClr val="tx1">
                    <a:lumMod val="75000"/>
                    <a:lumOff val="25000"/>
                  </a:schemeClr>
                </a:solidFill>
                <a:latin typeface="HY견고딕" pitchFamily="18" charset="-127"/>
                <a:ea typeface="HY견고딕" pitchFamily="18" charset="-127"/>
                <a:cs typeface="+mn-cs"/>
              </a:defRPr>
            </a:lvl5p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ko-KR"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제목 및 내용">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내용 개체 틀 2"/>
          <p:cNvSpPr>
            <a:spLocks noGrp="1"/>
          </p:cNvSpPr>
          <p:nvPr>
            <p:ph idx="1"/>
          </p:nvPr>
        </p:nvSpPr>
        <p:spPr>
          <a:xfrm>
            <a:off x="539552" y="836712"/>
            <a:ext cx="8064896" cy="5688632"/>
          </a:xfrm>
        </p:spPr>
        <p:txBody>
          <a:bodyPr/>
          <a:lstStyle>
            <a:lvl1pPr algn="l">
              <a:buNone/>
              <a:defRPr sz="2500">
                <a:solidFill>
                  <a:schemeClr val="tx1">
                    <a:lumMod val="75000"/>
                    <a:lumOff val="25000"/>
                  </a:schemeClr>
                </a:solidFill>
                <a:latin typeface="HY견고딕" pitchFamily="18" charset="-127"/>
                <a:ea typeface="HY견고딕" pitchFamily="18" charset="-127"/>
              </a:defRPr>
            </a:lvl1pPr>
            <a:lvl2pPr algn="l">
              <a:buNone/>
              <a:defRPr sz="1800">
                <a:solidFill>
                  <a:schemeClr val="tx1">
                    <a:lumMod val="75000"/>
                    <a:lumOff val="25000"/>
                  </a:schemeClr>
                </a:solidFill>
                <a:latin typeface="HY견고딕" pitchFamily="18" charset="-127"/>
                <a:ea typeface="HY견고딕" pitchFamily="18" charset="-127"/>
              </a:defRPr>
            </a:lvl2pPr>
            <a:lvl3pPr algn="l">
              <a:buNone/>
              <a:defRPr sz="1800">
                <a:solidFill>
                  <a:schemeClr val="tx1">
                    <a:lumMod val="75000"/>
                    <a:lumOff val="25000"/>
                  </a:schemeClr>
                </a:solidFill>
                <a:latin typeface="HY견고딕" pitchFamily="18" charset="-127"/>
                <a:ea typeface="HY견고딕" pitchFamily="18" charset="-127"/>
              </a:defRPr>
            </a:lvl3pPr>
            <a:lvl4pPr algn="l">
              <a:buNone/>
              <a:defRPr sz="1800">
                <a:solidFill>
                  <a:schemeClr val="tx1">
                    <a:lumMod val="75000"/>
                    <a:lumOff val="25000"/>
                  </a:schemeClr>
                </a:solidFill>
                <a:latin typeface="HY견고딕" pitchFamily="18" charset="-127"/>
                <a:ea typeface="HY견고딕" pitchFamily="18" charset="-127"/>
              </a:defRPr>
            </a:lvl4pPr>
            <a:lvl5pPr algn="l">
              <a:buNone/>
              <a:defRPr sz="1800">
                <a:solidFill>
                  <a:schemeClr val="tx1">
                    <a:lumMod val="75000"/>
                    <a:lumOff val="25000"/>
                  </a:schemeClr>
                </a:solidFill>
                <a:latin typeface="HY견고딕" pitchFamily="18" charset="-127"/>
                <a:ea typeface="HY견고딕" pitchFamily="18" charset="-127"/>
              </a:defRPr>
            </a:lvl5p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ko-KR" altLang="en-US" dirty="0"/>
          </a:p>
        </p:txBody>
      </p:sp>
      <p:sp>
        <p:nvSpPr>
          <p:cNvPr id="4" name="날짜 개체 틀 3"/>
          <p:cNvSpPr>
            <a:spLocks noGrp="1"/>
          </p:cNvSpPr>
          <p:nvPr>
            <p:ph type="dt" sz="half" idx="10"/>
          </p:nvPr>
        </p:nvSpPr>
        <p:spPr>
          <a:xfrm>
            <a:off x="457200" y="6500834"/>
            <a:ext cx="2133600" cy="220641"/>
          </a:xfrm>
        </p:spPr>
        <p:txBody>
          <a:bodyPr/>
          <a:lstStyle/>
          <a:p>
            <a:fld id="{ED3D6733-6F27-4404-AB51-585418F146E5}" type="datetimeFigureOut">
              <a:rPr lang="ko-KR" altLang="en-US" smtClean="0"/>
              <a:pPr/>
              <a:t>2019-06-20</a:t>
            </a:fld>
            <a:endParaRPr lang="ko-KR" altLang="en-US" dirty="0"/>
          </a:p>
        </p:txBody>
      </p:sp>
      <p:sp>
        <p:nvSpPr>
          <p:cNvPr id="5" name="바닥글 개체 틀 4"/>
          <p:cNvSpPr>
            <a:spLocks noGrp="1"/>
          </p:cNvSpPr>
          <p:nvPr>
            <p:ph type="ftr" sz="quarter" idx="11"/>
          </p:nvPr>
        </p:nvSpPr>
        <p:spPr>
          <a:xfrm>
            <a:off x="3124200" y="6500834"/>
            <a:ext cx="2895600" cy="220641"/>
          </a:xfrm>
        </p:spPr>
        <p:txBody>
          <a:bodyPr/>
          <a:lstStyle/>
          <a:p>
            <a:endParaRPr lang="ko-KR" altLang="en-US" dirty="0"/>
          </a:p>
        </p:txBody>
      </p:sp>
      <p:sp>
        <p:nvSpPr>
          <p:cNvPr id="6" name="슬라이드 번호 개체 틀 5"/>
          <p:cNvSpPr>
            <a:spLocks noGrp="1"/>
          </p:cNvSpPr>
          <p:nvPr>
            <p:ph type="sldNum" sz="quarter" idx="12"/>
          </p:nvPr>
        </p:nvSpPr>
        <p:spPr>
          <a:xfrm>
            <a:off x="6553200" y="6500834"/>
            <a:ext cx="2133600" cy="220641"/>
          </a:xfrm>
        </p:spPr>
        <p:txBody>
          <a:bodyPr/>
          <a:lstStyle/>
          <a:p>
            <a:fld id="{EE6BC638-39B7-4287-91A7-2A3DDA573295}" type="slidenum">
              <a:rPr lang="ko-KR" altLang="en-US" smtClean="0"/>
              <a:pPr/>
              <a:t>‹#›</a:t>
            </a:fld>
            <a:endParaRPr lang="ko-KR" altLang="en-US" dirty="0"/>
          </a:p>
        </p:txBody>
      </p:sp>
      <p:sp>
        <p:nvSpPr>
          <p:cNvPr id="9" name="제목 8"/>
          <p:cNvSpPr>
            <a:spLocks noGrp="1"/>
          </p:cNvSpPr>
          <p:nvPr>
            <p:ph type="title"/>
          </p:nvPr>
        </p:nvSpPr>
        <p:spPr>
          <a:xfrm>
            <a:off x="539552" y="44624"/>
            <a:ext cx="8055370" cy="553998"/>
          </a:xfrm>
        </p:spPr>
        <p:txBody>
          <a:bodyPr vert="horz" lIns="91440" tIns="45720" rIns="91440" bIns="45720" rtlCol="0" anchor="t" anchorCtr="0">
            <a:noAutofit/>
          </a:bodyPr>
          <a:lstStyle>
            <a:lvl1pPr algn="l" defTabSz="914400" rtl="0" eaLnBrk="1" latinLnBrk="1" hangingPunct="1">
              <a:spcBef>
                <a:spcPct val="0"/>
              </a:spcBef>
              <a:buNone/>
              <a:defRPr lang="ko-KR" altLang="en-US" sz="3000" kern="1200" dirty="0">
                <a:solidFill>
                  <a:schemeClr val="bg1"/>
                </a:solidFill>
                <a:latin typeface="HY견고딕" pitchFamily="18" charset="-127"/>
                <a:ea typeface="HY견고딕" pitchFamily="18" charset="-127"/>
                <a:cs typeface="+mj-cs"/>
              </a:defRPr>
            </a:lvl1pPr>
          </a:lstStyle>
          <a:p>
            <a:r>
              <a:rPr lang="ko-KR" altLang="en-US" dirty="0" smtClean="0"/>
              <a:t>마스터 제목 스타일 편집</a:t>
            </a:r>
            <a:endParaRPr lang="ko-KR"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사용자 지정 레이아웃">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날짜 개체 틀 2"/>
          <p:cNvSpPr>
            <a:spLocks noGrp="1"/>
          </p:cNvSpPr>
          <p:nvPr>
            <p:ph type="dt" sz="half" idx="10"/>
          </p:nvPr>
        </p:nvSpPr>
        <p:spPr/>
        <p:txBody>
          <a:bodyPr/>
          <a:lstStyle/>
          <a:p>
            <a:fld id="{ED3D6733-6F27-4404-AB51-585418F146E5}" type="datetimeFigureOut">
              <a:rPr lang="ko-KR" altLang="en-US" smtClean="0"/>
              <a:pPr/>
              <a:t>2019-06-20</a:t>
            </a:fld>
            <a:endParaRPr lang="ko-KR" altLang="en-US" dirty="0"/>
          </a:p>
        </p:txBody>
      </p:sp>
      <p:sp>
        <p:nvSpPr>
          <p:cNvPr id="4" name="바닥글 개체 틀 3"/>
          <p:cNvSpPr>
            <a:spLocks noGrp="1"/>
          </p:cNvSpPr>
          <p:nvPr>
            <p:ph type="ftr" sz="quarter" idx="11"/>
          </p:nvPr>
        </p:nvSpPr>
        <p:spPr/>
        <p:txBody>
          <a:bodyPr/>
          <a:lstStyle/>
          <a:p>
            <a:endParaRPr lang="ko-KR" altLang="en-US" dirty="0"/>
          </a:p>
        </p:txBody>
      </p:sp>
      <p:sp>
        <p:nvSpPr>
          <p:cNvPr id="5" name="슬라이드 번호 개체 틀 4"/>
          <p:cNvSpPr>
            <a:spLocks noGrp="1"/>
          </p:cNvSpPr>
          <p:nvPr>
            <p:ph type="sldNum" sz="quarter" idx="12"/>
          </p:nvPr>
        </p:nvSpPr>
        <p:spPr/>
        <p:txBody>
          <a:bodyPr/>
          <a:lstStyle/>
          <a:p>
            <a:fld id="{EE6BC638-39B7-4287-91A7-2A3DDA573295}" type="slidenum">
              <a:rPr lang="ko-KR" altLang="en-US" smtClean="0"/>
              <a:pPr/>
              <a:t>‹#›</a:t>
            </a:fld>
            <a:endParaRPr lang="ko-KR" altLang="en-US" dirty="0"/>
          </a:p>
        </p:txBody>
      </p:sp>
      <p:sp>
        <p:nvSpPr>
          <p:cNvPr id="6" name="제목 1"/>
          <p:cNvSpPr>
            <a:spLocks noGrp="1"/>
          </p:cNvSpPr>
          <p:nvPr>
            <p:ph type="ctrTitle"/>
          </p:nvPr>
        </p:nvSpPr>
        <p:spPr>
          <a:xfrm>
            <a:off x="467544" y="2348880"/>
            <a:ext cx="6229200" cy="1246495"/>
          </a:xfrm>
          <a:noFill/>
          <a:ln w="9525">
            <a:noFill/>
            <a:miter lim="800000"/>
            <a:headEnd/>
            <a:tailEnd/>
          </a:ln>
          <a:effectLst/>
        </p:spPr>
        <p:txBody>
          <a:bodyPr vert="horz" wrap="square" lIns="91440" tIns="45720" rIns="91440" bIns="45720" numCol="1" rtlCol="0" anchor="t" anchorCtr="0" compatLnSpc="1">
            <a:prstTxWarp prst="textNoShape">
              <a:avLst/>
            </a:prstTxWarp>
            <a:spAutoFit/>
            <a:scene3d>
              <a:camera prst="orthographicFront"/>
              <a:lightRig rig="threePt" dir="t"/>
            </a:scene3d>
            <a:sp3d extrusionH="57150" prstMaterial="metal">
              <a:bevelT w="38100" h="25400" prst="coolSlant"/>
              <a:contourClr>
                <a:schemeClr val="bg2"/>
              </a:contourClr>
            </a:sp3d>
          </a:bodyPr>
          <a:lstStyle>
            <a:lvl1pPr algn="ctr" defTabSz="914400" rtl="0" eaLnBrk="1" fontAlgn="base" latinLnBrk="1" hangingPunct="1">
              <a:spcBef>
                <a:spcPct val="0"/>
              </a:spcBef>
              <a:spcAft>
                <a:spcPct val="0"/>
              </a:spcAft>
              <a:buClr>
                <a:schemeClr val="hlink"/>
              </a:buClr>
              <a:buFont typeface="굴림체" pitchFamily="49" charset="-127"/>
              <a:buNone/>
              <a:defRPr kumimoji="1" lang="ko-KR" altLang="en-US" sz="7500" b="0" i="1" kern="1200" cap="none" spc="0" dirty="0">
                <a:ln w="3175">
                  <a:noFill/>
                </a:ln>
                <a:solidFill>
                  <a:schemeClr val="accent1">
                    <a:lumMod val="40000"/>
                    <a:lumOff val="60000"/>
                  </a:schemeClr>
                </a:solidFill>
                <a:effectLst>
                  <a:outerShdw blurRad="50800" dist="38100" algn="l" rotWithShape="0">
                    <a:prstClr val="black">
                      <a:alpha val="40000"/>
                    </a:prstClr>
                  </a:outerShdw>
                  <a:reflection blurRad="6350" stA="55000" endA="300" endPos="45500" dir="5400000" sy="-100000" algn="bl" rotWithShape="0"/>
                </a:effectLst>
                <a:latin typeface="HY견고딕" pitchFamily="18" charset="-127"/>
                <a:ea typeface="HY견고딕" pitchFamily="18" charset="-127"/>
                <a:cs typeface="+mj-cs"/>
              </a:defRPr>
            </a:lvl1pPr>
          </a:lstStyle>
          <a:p>
            <a:endParaRPr lang="ko-KR"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19026"/>
            <a:ext cx="8229600" cy="796908"/>
          </a:xfrm>
          <a:prstGeom prst="rect">
            <a:avLst/>
          </a:prstGeom>
        </p:spPr>
        <p:txBody>
          <a:bodyPr vert="horz" lIns="91440" tIns="45720" rIns="91440" bIns="45720" rtlCol="0" anchor="ctr">
            <a:normAutofit/>
          </a:body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062021"/>
            <a:ext cx="8229600" cy="5286412"/>
          </a:xfrm>
          <a:prstGeom prst="rect">
            <a:avLst/>
          </a:prstGeom>
        </p:spPr>
        <p:txBody>
          <a:bodyPr vert="horz" lIns="91440" tIns="45720" rIns="91440" bIns="45720" rtlCol="0">
            <a:normAutofit/>
          </a:body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ko-KR" altLang="en-US" dirty="0"/>
          </a:p>
        </p:txBody>
      </p:sp>
      <p:sp>
        <p:nvSpPr>
          <p:cNvPr id="4" name="날짜 개체 틀 3"/>
          <p:cNvSpPr>
            <a:spLocks noGrp="1"/>
          </p:cNvSpPr>
          <p:nvPr>
            <p:ph type="dt" sz="half" idx="2"/>
          </p:nvPr>
        </p:nvSpPr>
        <p:spPr>
          <a:xfrm>
            <a:off x="457200" y="6429396"/>
            <a:ext cx="2133600" cy="292079"/>
          </a:xfrm>
          <a:prstGeom prst="rect">
            <a:avLst/>
          </a:prstGeom>
        </p:spPr>
        <p:txBody>
          <a:bodyPr vert="horz" lIns="91440" tIns="45720" rIns="91440" bIns="45720" rtlCol="0" anchor="ctr"/>
          <a:lstStyle>
            <a:lvl1pPr algn="l">
              <a:defRPr sz="1200">
                <a:solidFill>
                  <a:schemeClr val="tx1">
                    <a:tint val="75000"/>
                  </a:schemeClr>
                </a:solidFill>
              </a:defRPr>
            </a:lvl1pPr>
          </a:lstStyle>
          <a:p>
            <a:fld id="{ED3D6733-6F27-4404-AB51-585418F146E5}" type="datetimeFigureOut">
              <a:rPr lang="ko-KR" altLang="en-US" smtClean="0"/>
              <a:pPr/>
              <a:t>2019-06-20</a:t>
            </a:fld>
            <a:endParaRPr lang="ko-KR" altLang="en-US" dirty="0"/>
          </a:p>
        </p:txBody>
      </p:sp>
      <p:sp>
        <p:nvSpPr>
          <p:cNvPr id="5" name="바닥글 개체 틀 4"/>
          <p:cNvSpPr>
            <a:spLocks noGrp="1"/>
          </p:cNvSpPr>
          <p:nvPr>
            <p:ph type="ftr" sz="quarter" idx="3"/>
          </p:nvPr>
        </p:nvSpPr>
        <p:spPr>
          <a:xfrm>
            <a:off x="3124200" y="6429396"/>
            <a:ext cx="2895600" cy="292079"/>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dirty="0"/>
          </a:p>
        </p:txBody>
      </p:sp>
      <p:sp>
        <p:nvSpPr>
          <p:cNvPr id="6" name="슬라이드 번호 개체 틀 5"/>
          <p:cNvSpPr>
            <a:spLocks noGrp="1"/>
          </p:cNvSpPr>
          <p:nvPr>
            <p:ph type="sldNum" sz="quarter" idx="4"/>
          </p:nvPr>
        </p:nvSpPr>
        <p:spPr>
          <a:xfrm>
            <a:off x="6553200" y="6429396"/>
            <a:ext cx="2133600" cy="292079"/>
          </a:xfrm>
          <a:prstGeom prst="rect">
            <a:avLst/>
          </a:prstGeom>
        </p:spPr>
        <p:txBody>
          <a:bodyPr vert="horz" lIns="91440" tIns="45720" rIns="91440" bIns="45720" rtlCol="0" anchor="ctr"/>
          <a:lstStyle>
            <a:lvl1pPr algn="r">
              <a:defRPr sz="1200">
                <a:solidFill>
                  <a:schemeClr val="tx1">
                    <a:tint val="75000"/>
                  </a:schemeClr>
                </a:solidFill>
              </a:defRPr>
            </a:lvl1pPr>
          </a:lstStyle>
          <a:p>
            <a:fld id="{EE6BC638-39B7-4287-91A7-2A3DDA573295}" type="slidenum">
              <a:rPr lang="ko-KR" altLang="en-US" smtClean="0"/>
              <a:pPr/>
              <a:t>‹#›</a:t>
            </a:fld>
            <a:endParaRPr lang="ko-KR" altLang="en-US" dirty="0"/>
          </a:p>
        </p:txBody>
      </p:sp>
    </p:spTree>
  </p:cSld>
  <p:clrMap bg1="lt1" tx1="dk1" bg2="lt2" tx2="dk2" accent1="accent1" accent2="accent2" accent3="accent3" accent4="accent4" accent5="accent5" accent6="accent6" hlink="hlink" folHlink="folHlink"/>
  <p:sldLayoutIdLst>
    <p:sldLayoutId id="2147483649" r:id="rId1"/>
    <p:sldLayoutId id="2147483655" r:id="rId2"/>
    <p:sldLayoutId id="2147483656" r:id="rId3"/>
    <p:sldLayoutId id="2147483650" r:id="rId4"/>
    <p:sldLayoutId id="2147483657" r:id="rId5"/>
  </p:sldLayoutIdLst>
  <p:txStyles>
    <p:titleStyle>
      <a:lvl1pPr algn="l" defTabSz="914400" rtl="0" eaLnBrk="1" latinLnBrk="1" hangingPunct="1">
        <a:spcBef>
          <a:spcPct val="0"/>
        </a:spcBef>
        <a:buNone/>
        <a:defRPr lang="ko-KR" altLang="en-US" sz="3500" kern="1200">
          <a:solidFill>
            <a:sysClr val="windowText" lastClr="000000"/>
          </a:solidFill>
          <a:latin typeface="HY견고딕" pitchFamily="18" charset="-127"/>
          <a:ea typeface="HY견고딕" pitchFamily="18" charset="-127"/>
          <a:cs typeface="+mj-cs"/>
        </a:defRPr>
      </a:lvl1pPr>
    </p:titleStyle>
    <p:bodyStyle>
      <a:lvl1pPr marL="342900" indent="-342900" algn="l" defTabSz="914400" rtl="0" eaLnBrk="1" latinLnBrk="1" hangingPunct="1">
        <a:spcBef>
          <a:spcPct val="20000"/>
        </a:spcBef>
        <a:buFont typeface="Arial" pitchFamily="34" charset="0"/>
        <a:buChar char="•"/>
        <a:defRPr lang="ko-KR" altLang="en-US" sz="2500" kern="1200" smtClean="0">
          <a:solidFill>
            <a:schemeClr val="tx1"/>
          </a:solidFill>
          <a:latin typeface="HY견고딕" pitchFamily="18" charset="-127"/>
          <a:ea typeface="HY견고딕" pitchFamily="18" charset="-127"/>
          <a:cs typeface="+mn-cs"/>
        </a:defRPr>
      </a:lvl1pPr>
      <a:lvl2pPr marL="742950" indent="-285750" algn="l" defTabSz="914400" rtl="0" eaLnBrk="1" latinLnBrk="1" hangingPunct="1">
        <a:spcBef>
          <a:spcPct val="20000"/>
        </a:spcBef>
        <a:buFont typeface="Arial" pitchFamily="34" charset="0"/>
        <a:buChar char="–"/>
        <a:defRPr lang="ko-KR" altLang="en-US" sz="1800" kern="1200" smtClean="0">
          <a:solidFill>
            <a:schemeClr val="tx1"/>
          </a:solidFill>
          <a:latin typeface="HY견고딕" pitchFamily="18" charset="-127"/>
          <a:ea typeface="HY견고딕" pitchFamily="18" charset="-127"/>
          <a:cs typeface="+mn-cs"/>
        </a:defRPr>
      </a:lvl2pPr>
      <a:lvl3pPr marL="1143000" indent="-228600" algn="l" defTabSz="914400" rtl="0" eaLnBrk="1" latinLnBrk="1" hangingPunct="1">
        <a:spcBef>
          <a:spcPct val="20000"/>
        </a:spcBef>
        <a:buFont typeface="Arial" pitchFamily="34" charset="0"/>
        <a:buChar char="•"/>
        <a:defRPr lang="ko-KR" altLang="en-US" sz="1800" kern="1200" smtClean="0">
          <a:solidFill>
            <a:schemeClr val="tx1"/>
          </a:solidFill>
          <a:latin typeface="HY견고딕" pitchFamily="18" charset="-127"/>
          <a:ea typeface="HY견고딕" pitchFamily="18" charset="-127"/>
          <a:cs typeface="+mn-cs"/>
        </a:defRPr>
      </a:lvl3pPr>
      <a:lvl4pPr marL="1600200" indent="-228600" algn="l" defTabSz="914400" rtl="0" eaLnBrk="1" latinLnBrk="1" hangingPunct="1">
        <a:spcBef>
          <a:spcPct val="20000"/>
        </a:spcBef>
        <a:buFont typeface="Arial" pitchFamily="34" charset="0"/>
        <a:buChar char="–"/>
        <a:defRPr lang="ko-KR" altLang="en-US" sz="1800" kern="1200" smtClean="0">
          <a:solidFill>
            <a:schemeClr val="tx1"/>
          </a:solidFill>
          <a:latin typeface="HY견고딕" pitchFamily="18" charset="-127"/>
          <a:ea typeface="HY견고딕" pitchFamily="18" charset="-127"/>
          <a:cs typeface="+mn-cs"/>
        </a:defRPr>
      </a:lvl4pPr>
      <a:lvl5pPr marL="2057400" indent="-228600" algn="l" defTabSz="914400" rtl="0" eaLnBrk="1" latinLnBrk="1" hangingPunct="1">
        <a:spcBef>
          <a:spcPct val="20000"/>
        </a:spcBef>
        <a:buFont typeface="Arial" pitchFamily="34" charset="0"/>
        <a:buChar char="»"/>
        <a:defRPr lang="ko-KR" altLang="en-US" sz="1800" kern="1200">
          <a:solidFill>
            <a:schemeClr val="tx1"/>
          </a:solidFill>
          <a:latin typeface="HY견고딕" pitchFamily="18" charset="-127"/>
          <a:ea typeface="HY견고딕" pitchFamily="18" charset="-127"/>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chart" Target="../charts/chart4.xm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9.jpeg"/><Relationship Id="rId5" Type="http://schemas.openxmlformats.org/officeDocument/2006/relationships/chart" Target="../charts/chart2.xml"/><Relationship Id="rId4" Type="http://schemas.openxmlformats.org/officeDocument/2006/relationships/chart" Target="../charts/chart1.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chart" Target="../charts/char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
        <p:cNvGrpSpPr/>
        <p:nvPr/>
      </p:nvGrpSpPr>
      <p:grpSpPr>
        <a:xfrm>
          <a:off x="0" y="0"/>
          <a:ext cx="0" cy="0"/>
          <a:chOff x="0" y="0"/>
          <a:chExt cx="0" cy="0"/>
        </a:xfrm>
      </p:grpSpPr>
      <p:sp>
        <p:nvSpPr>
          <p:cNvPr id="7" name="제목 6"/>
          <p:cNvSpPr>
            <a:spLocks noGrp="1"/>
          </p:cNvSpPr>
          <p:nvPr>
            <p:ph type="ctrTitle"/>
          </p:nvPr>
        </p:nvSpPr>
        <p:spPr>
          <a:xfrm>
            <a:off x="323528" y="764704"/>
            <a:ext cx="8820472" cy="1508105"/>
          </a:xfrm>
        </p:spPr>
        <p:txBody>
          <a:bodyPr/>
          <a:lstStyle/>
          <a:p>
            <a:r>
              <a:rPr lang="en-US" altLang="ko-KR" sz="4400" b="1" spc="-150" dirty="0">
                <a:solidFill>
                  <a:schemeClr val="tx1"/>
                </a:solidFill>
                <a:latin typeface="Arial" panose="020B0604020202020204" pitchFamily="34" charset="0"/>
                <a:ea typeface="Rix고딕 EB" panose="02020603020101020101" pitchFamily="18" charset="-127"/>
                <a:cs typeface="Arial" panose="020B0604020202020204" pitchFamily="34" charset="0"/>
              </a:rPr>
              <a:t>Seoul National University </a:t>
            </a:r>
            <a:br>
              <a:rPr lang="en-US" altLang="ko-KR" sz="4400" b="1" spc="-150" dirty="0">
                <a:solidFill>
                  <a:schemeClr val="tx1"/>
                </a:solidFill>
                <a:latin typeface="Arial" panose="020B0604020202020204" pitchFamily="34" charset="0"/>
                <a:ea typeface="Rix고딕 EB" panose="02020603020101020101" pitchFamily="18" charset="-127"/>
                <a:cs typeface="Arial" panose="020B0604020202020204" pitchFamily="34" charset="0"/>
              </a:rPr>
            </a:br>
            <a:r>
              <a:rPr lang="en-US" altLang="ko-KR" sz="4800" b="1" spc="-150" dirty="0">
                <a:solidFill>
                  <a:schemeClr val="tx1"/>
                </a:solidFill>
                <a:latin typeface="Arial" panose="020B0604020202020204" pitchFamily="34" charset="0"/>
                <a:ea typeface="Rix고딕 EB" panose="02020603020101020101" pitchFamily="18" charset="-127"/>
                <a:cs typeface="Arial" panose="020B0604020202020204" pitchFamily="34" charset="0"/>
              </a:rPr>
              <a:t>Asia Center</a:t>
            </a:r>
          </a:p>
        </p:txBody>
      </p:sp>
      <p:pic>
        <p:nvPicPr>
          <p:cNvPr id="6" name="그림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292" y="5301208"/>
            <a:ext cx="1988468" cy="52267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
        <p:cNvGrpSpPr/>
        <p:nvPr/>
      </p:nvGrpSpPr>
      <p:grpSpPr>
        <a:xfrm>
          <a:off x="0" y="0"/>
          <a:ext cx="0" cy="0"/>
          <a:chOff x="0" y="0"/>
          <a:chExt cx="0" cy="0"/>
        </a:xfrm>
      </p:grpSpPr>
      <p:sp>
        <p:nvSpPr>
          <p:cNvPr id="6" name="TextBox 5"/>
          <p:cNvSpPr txBox="1"/>
          <p:nvPr/>
        </p:nvSpPr>
        <p:spPr>
          <a:xfrm>
            <a:off x="1825159" y="6093296"/>
            <a:ext cx="5421677" cy="523220"/>
          </a:xfrm>
          <a:prstGeom prst="rect">
            <a:avLst/>
          </a:prstGeom>
          <a:noFill/>
        </p:spPr>
        <p:txBody>
          <a:bodyPr wrap="none" rtlCol="0">
            <a:spAutoFit/>
          </a:bodyPr>
          <a:lstStyle/>
          <a:p>
            <a:pPr algn="ctr"/>
            <a:r>
              <a:rPr lang="en-US" altLang="ko-KR" sz="2800" b="1" spc="-150" dirty="0" smtClean="0">
                <a:solidFill>
                  <a:schemeClr val="bg1"/>
                </a:solidFill>
                <a:latin typeface="Arial" panose="020B0604020202020204" pitchFamily="34" charset="0"/>
                <a:ea typeface="Rix고딕 EB" panose="02020603020101020101" pitchFamily="18" charset="-127"/>
                <a:cs typeface="Arial" panose="020B0604020202020204" pitchFamily="34" charset="0"/>
              </a:rPr>
              <a:t>7 </a:t>
            </a:r>
            <a:r>
              <a:rPr lang="en-US" altLang="ko-KR" sz="2800" b="1" spc="-150" dirty="0">
                <a:solidFill>
                  <a:schemeClr val="bg1"/>
                </a:solidFill>
                <a:latin typeface="Arial" panose="020B0604020202020204" pitchFamily="34" charset="0"/>
                <a:ea typeface="Rix고딕 EB" panose="02020603020101020101" pitchFamily="18" charset="-127"/>
                <a:cs typeface="Arial" panose="020B0604020202020204" pitchFamily="34" charset="0"/>
              </a:rPr>
              <a:t>Thematic </a:t>
            </a:r>
            <a:r>
              <a:rPr lang="en-US" altLang="ko-KR" sz="2800" b="1" spc="-150" dirty="0" smtClean="0">
                <a:solidFill>
                  <a:schemeClr val="bg1"/>
                </a:solidFill>
                <a:latin typeface="Arial" panose="020B0604020202020204" pitchFamily="34" charset="0"/>
                <a:ea typeface="Rix고딕 EB" panose="02020603020101020101" pitchFamily="18" charset="-127"/>
                <a:cs typeface="Arial" panose="020B0604020202020204" pitchFamily="34" charset="0"/>
              </a:rPr>
              <a:t>Centers and Programs</a:t>
            </a:r>
            <a:endParaRPr lang="ko-KR" altLang="en-US" sz="2800" b="1" spc="-150" dirty="0">
              <a:solidFill>
                <a:schemeClr val="bg1"/>
              </a:solidFill>
              <a:latin typeface="Arial" panose="020B0604020202020204" pitchFamily="34" charset="0"/>
              <a:ea typeface="Rix고딕 EB" panose="02020603020101020101" pitchFamily="18" charset="-127"/>
              <a:cs typeface="Arial" panose="020B0604020202020204" pitchFamily="34" charset="0"/>
            </a:endParaRPr>
          </a:p>
        </p:txBody>
      </p:sp>
      <p:sp>
        <p:nvSpPr>
          <p:cNvPr id="28" name="TextBox 27"/>
          <p:cNvSpPr txBox="1"/>
          <p:nvPr/>
        </p:nvSpPr>
        <p:spPr>
          <a:xfrm>
            <a:off x="2395879" y="2128239"/>
            <a:ext cx="4868384" cy="307777"/>
          </a:xfrm>
          <a:prstGeom prst="rect">
            <a:avLst/>
          </a:prstGeom>
          <a:noFill/>
        </p:spPr>
        <p:txBody>
          <a:bodyPr wrap="none" rtlCol="0" anchor="ctr" anchorCtr="0">
            <a:spAutoFit/>
          </a:bodyPr>
          <a:lstStyle/>
          <a:p>
            <a:r>
              <a:rPr lang="en-US" altLang="ko-KR" sz="1400" spc="-150" dirty="0" smtClean="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Social Equality/ Social Securities / Human Development/Quantitative Analysis</a:t>
            </a:r>
            <a:endParaRPr lang="ko-KR" altLang="en-US" sz="1400" spc="-150" dirty="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endParaRPr>
          </a:p>
        </p:txBody>
      </p:sp>
      <p:sp>
        <p:nvSpPr>
          <p:cNvPr id="29" name="TextBox 28"/>
          <p:cNvSpPr txBox="1"/>
          <p:nvPr/>
        </p:nvSpPr>
        <p:spPr>
          <a:xfrm>
            <a:off x="2405734" y="1796001"/>
            <a:ext cx="2345514" cy="369332"/>
          </a:xfrm>
          <a:prstGeom prst="rect">
            <a:avLst/>
          </a:prstGeom>
          <a:noFill/>
        </p:spPr>
        <p:txBody>
          <a:bodyPr wrap="none" rtlCol="0" anchor="ctr" anchorCtr="0">
            <a:spAutoFit/>
          </a:bodyPr>
          <a:lstStyle/>
          <a:p>
            <a:r>
              <a:rPr lang="en-US" altLang="ko-KR" b="1" spc="-150" dirty="0" smtClean="0">
                <a:solidFill>
                  <a:schemeClr val="accent4"/>
                </a:solidFill>
                <a:latin typeface="Arial" panose="020B0604020202020204" pitchFamily="34" charset="0"/>
                <a:ea typeface="Rix고딕 M" panose="02020603020101020101" pitchFamily="18" charset="-127"/>
                <a:cs typeface="Arial" panose="020B0604020202020204" pitchFamily="34" charset="0"/>
              </a:rPr>
              <a:t>Social Quality Program</a:t>
            </a:r>
            <a:endParaRPr lang="ko-KR" altLang="en-US" b="1" spc="-150" dirty="0">
              <a:solidFill>
                <a:schemeClr val="accent4"/>
              </a:solidFill>
              <a:latin typeface="Arial" panose="020B0604020202020204" pitchFamily="34" charset="0"/>
              <a:ea typeface="Rix고딕 M" panose="02020603020101020101" pitchFamily="18" charset="-127"/>
              <a:cs typeface="Arial" panose="020B0604020202020204" pitchFamily="34" charset="0"/>
            </a:endParaRPr>
          </a:p>
        </p:txBody>
      </p:sp>
      <p:sp>
        <p:nvSpPr>
          <p:cNvPr id="43" name="TextBox 42"/>
          <p:cNvSpPr txBox="1"/>
          <p:nvPr/>
        </p:nvSpPr>
        <p:spPr>
          <a:xfrm>
            <a:off x="2410710" y="2913363"/>
            <a:ext cx="5788816" cy="307777"/>
          </a:xfrm>
          <a:prstGeom prst="rect">
            <a:avLst/>
          </a:prstGeom>
          <a:noFill/>
        </p:spPr>
        <p:txBody>
          <a:bodyPr wrap="square" rtlCol="0" anchor="ctr" anchorCtr="0">
            <a:spAutoFit/>
          </a:bodyPr>
          <a:lstStyle/>
          <a:p>
            <a:r>
              <a:rPr lang="en-US" altLang="ko-KR" sz="1400" spc="-150" dirty="0" smtClean="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Sustainable Development of Asia / Sustainability of the Korean </a:t>
            </a:r>
            <a:r>
              <a:rPr lang="en-US" altLang="ko-KR" sz="1400" spc="-150" dirty="0" err="1" smtClean="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Penninsular</a:t>
            </a:r>
            <a:endParaRPr lang="ko-KR" altLang="en-US" sz="1400" spc="-150" dirty="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endParaRPr>
          </a:p>
        </p:txBody>
      </p:sp>
      <p:sp>
        <p:nvSpPr>
          <p:cNvPr id="50" name="TextBox 49"/>
          <p:cNvSpPr txBox="1"/>
          <p:nvPr/>
        </p:nvSpPr>
        <p:spPr>
          <a:xfrm>
            <a:off x="2405734" y="2588760"/>
            <a:ext cx="5841185" cy="369332"/>
          </a:xfrm>
          <a:prstGeom prst="rect">
            <a:avLst/>
          </a:prstGeom>
          <a:noFill/>
        </p:spPr>
        <p:txBody>
          <a:bodyPr wrap="square" rtlCol="0" anchor="ctr" anchorCtr="0">
            <a:spAutoFit/>
          </a:bodyPr>
          <a:lstStyle/>
          <a:p>
            <a:r>
              <a:rPr lang="en-US" altLang="ko-KR" b="1" spc="-150" dirty="0" smtClean="0">
                <a:solidFill>
                  <a:schemeClr val="accent3"/>
                </a:solidFill>
                <a:latin typeface="Arial" panose="020B0604020202020204" pitchFamily="34" charset="0"/>
                <a:ea typeface="Rix고딕 M" panose="02020603020101020101" pitchFamily="18" charset="-127"/>
                <a:cs typeface="Arial" panose="020B0604020202020204" pitchFamily="34" charset="0"/>
              </a:rPr>
              <a:t>Future Earth Korea Program</a:t>
            </a:r>
            <a:endParaRPr lang="ko-KR" altLang="en-US" b="1" spc="-150" dirty="0">
              <a:solidFill>
                <a:schemeClr val="accent3"/>
              </a:solidFill>
              <a:latin typeface="Arial" panose="020B0604020202020204" pitchFamily="34" charset="0"/>
              <a:ea typeface="Rix고딕 M" panose="02020603020101020101" pitchFamily="18" charset="-127"/>
              <a:cs typeface="Arial" panose="020B0604020202020204" pitchFamily="34" charset="0"/>
            </a:endParaRPr>
          </a:p>
        </p:txBody>
      </p:sp>
      <p:sp>
        <p:nvSpPr>
          <p:cNvPr id="51" name="TextBox 50"/>
          <p:cNvSpPr txBox="1"/>
          <p:nvPr/>
        </p:nvSpPr>
        <p:spPr>
          <a:xfrm>
            <a:off x="2405734" y="3699667"/>
            <a:ext cx="3637278" cy="307777"/>
          </a:xfrm>
          <a:prstGeom prst="rect">
            <a:avLst/>
          </a:prstGeom>
          <a:noFill/>
        </p:spPr>
        <p:txBody>
          <a:bodyPr wrap="none" rtlCol="0" anchor="ctr" anchorCtr="0">
            <a:spAutoFit/>
          </a:bodyPr>
          <a:lstStyle/>
          <a:p>
            <a:r>
              <a:rPr lang="en-US" altLang="ko-KR" sz="1400" spc="-150" dirty="0" smtClean="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Korean civil society / Asian civil society / Global civil society</a:t>
            </a:r>
            <a:endParaRPr lang="ko-KR" altLang="en-US" sz="1400" spc="-150" dirty="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endParaRPr>
          </a:p>
        </p:txBody>
      </p:sp>
      <p:sp>
        <p:nvSpPr>
          <p:cNvPr id="52" name="TextBox 51"/>
          <p:cNvSpPr txBox="1"/>
          <p:nvPr/>
        </p:nvSpPr>
        <p:spPr>
          <a:xfrm>
            <a:off x="2405734" y="3367429"/>
            <a:ext cx="2787943" cy="369332"/>
          </a:xfrm>
          <a:prstGeom prst="rect">
            <a:avLst/>
          </a:prstGeom>
          <a:noFill/>
        </p:spPr>
        <p:txBody>
          <a:bodyPr wrap="none" rtlCol="0" anchor="ctr" anchorCtr="0">
            <a:spAutoFit/>
          </a:bodyPr>
          <a:lstStyle/>
          <a:p>
            <a:r>
              <a:rPr lang="en-US" altLang="ko-KR" b="1" spc="-150" dirty="0" smtClean="0">
                <a:solidFill>
                  <a:schemeClr val="accent2"/>
                </a:solidFill>
                <a:latin typeface="Arial" panose="020B0604020202020204" pitchFamily="34" charset="0"/>
                <a:ea typeface="Rix고딕 M" panose="02020603020101020101" pitchFamily="18" charset="-127"/>
                <a:cs typeface="Arial" panose="020B0604020202020204" pitchFamily="34" charset="0"/>
              </a:rPr>
              <a:t>Civil Society NGOs Program</a:t>
            </a:r>
            <a:endParaRPr lang="ko-KR" altLang="en-US" b="1" spc="-150" dirty="0">
              <a:solidFill>
                <a:schemeClr val="accent2"/>
              </a:solidFill>
              <a:latin typeface="Arial" panose="020B0604020202020204" pitchFamily="34" charset="0"/>
              <a:ea typeface="Rix고딕 M" panose="02020603020101020101" pitchFamily="18" charset="-127"/>
              <a:cs typeface="Arial" panose="020B0604020202020204" pitchFamily="34" charset="0"/>
            </a:endParaRPr>
          </a:p>
        </p:txBody>
      </p:sp>
      <p:sp>
        <p:nvSpPr>
          <p:cNvPr id="53" name="TextBox 52"/>
          <p:cNvSpPr txBox="1"/>
          <p:nvPr/>
        </p:nvSpPr>
        <p:spPr>
          <a:xfrm>
            <a:off x="2410510" y="4482575"/>
            <a:ext cx="5417893" cy="307777"/>
          </a:xfrm>
          <a:prstGeom prst="rect">
            <a:avLst/>
          </a:prstGeom>
          <a:noFill/>
        </p:spPr>
        <p:txBody>
          <a:bodyPr wrap="none" rtlCol="0" anchor="ctr" anchorCtr="0">
            <a:spAutoFit/>
          </a:bodyPr>
          <a:lstStyle/>
          <a:p>
            <a:r>
              <a:rPr lang="en-US" altLang="ko-KR" sz="1400" spc="-150" dirty="0" smtClean="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International Trade and Migration / Cultural Evolution and Integration of  Asia/ </a:t>
            </a:r>
            <a:r>
              <a:rPr lang="en-US" altLang="ko-KR" sz="1400" spc="-150" dirty="0" err="1" smtClean="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Silkroads</a:t>
            </a:r>
            <a:endParaRPr lang="ko-KR" altLang="en-US" sz="1400" spc="-150" dirty="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endParaRPr>
          </a:p>
        </p:txBody>
      </p:sp>
      <p:sp>
        <p:nvSpPr>
          <p:cNvPr id="54" name="TextBox 53"/>
          <p:cNvSpPr txBox="1"/>
          <p:nvPr/>
        </p:nvSpPr>
        <p:spPr>
          <a:xfrm>
            <a:off x="2405734" y="4144170"/>
            <a:ext cx="3570208" cy="369332"/>
          </a:xfrm>
          <a:prstGeom prst="rect">
            <a:avLst/>
          </a:prstGeom>
          <a:noFill/>
        </p:spPr>
        <p:txBody>
          <a:bodyPr wrap="none" rtlCol="0" anchor="ctr" anchorCtr="0">
            <a:spAutoFit/>
          </a:bodyPr>
          <a:lstStyle/>
          <a:p>
            <a:r>
              <a:rPr lang="en-US" altLang="ko-KR" b="1" spc="-150" dirty="0" smtClean="0">
                <a:solidFill>
                  <a:schemeClr val="accent1"/>
                </a:solidFill>
                <a:latin typeface="Arial" panose="020B0604020202020204" pitchFamily="34" charset="0"/>
                <a:ea typeface="Rix고딕 M" panose="02020603020101020101" pitchFamily="18" charset="-127"/>
                <a:cs typeface="Arial" panose="020B0604020202020204" pitchFamily="34" charset="0"/>
              </a:rPr>
              <a:t>Exchange and Cooperation Program</a:t>
            </a:r>
            <a:endParaRPr lang="ko-KR" altLang="en-US" b="1" spc="-150" dirty="0">
              <a:solidFill>
                <a:schemeClr val="accent1"/>
              </a:solidFill>
              <a:latin typeface="Arial" panose="020B0604020202020204" pitchFamily="34" charset="0"/>
              <a:ea typeface="Rix고딕 M" panose="02020603020101020101" pitchFamily="18" charset="-127"/>
              <a:cs typeface="Arial" panose="020B0604020202020204" pitchFamily="34" charset="0"/>
            </a:endParaRPr>
          </a:p>
        </p:txBody>
      </p:sp>
      <p:sp>
        <p:nvSpPr>
          <p:cNvPr id="55" name="TextBox 54"/>
          <p:cNvSpPr txBox="1"/>
          <p:nvPr/>
        </p:nvSpPr>
        <p:spPr>
          <a:xfrm>
            <a:off x="2410670" y="581764"/>
            <a:ext cx="4047647" cy="307777"/>
          </a:xfrm>
          <a:prstGeom prst="rect">
            <a:avLst/>
          </a:prstGeom>
          <a:noFill/>
        </p:spPr>
        <p:txBody>
          <a:bodyPr wrap="none" rtlCol="0" anchor="ctr" anchorCtr="0">
            <a:spAutoFit/>
          </a:bodyPr>
          <a:lstStyle/>
          <a:p>
            <a:r>
              <a:rPr lang="en-US" altLang="ko-KR" sz="1400" spc="-150" dirty="0" smtClean="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Regional Information/ Knowledge Sharing System/Diverse Asia</a:t>
            </a:r>
            <a:endParaRPr lang="ko-KR" altLang="en-US" sz="1400" spc="-150" dirty="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endParaRPr>
          </a:p>
        </p:txBody>
      </p:sp>
      <p:sp>
        <p:nvSpPr>
          <p:cNvPr id="56" name="TextBox 55"/>
          <p:cNvSpPr txBox="1"/>
          <p:nvPr/>
        </p:nvSpPr>
        <p:spPr>
          <a:xfrm>
            <a:off x="2405735" y="248142"/>
            <a:ext cx="3345788" cy="369332"/>
          </a:xfrm>
          <a:prstGeom prst="rect">
            <a:avLst/>
          </a:prstGeom>
          <a:noFill/>
        </p:spPr>
        <p:txBody>
          <a:bodyPr wrap="none" rtlCol="0" anchor="ctr" anchorCtr="0">
            <a:spAutoFit/>
          </a:bodyPr>
          <a:lstStyle/>
          <a:p>
            <a:r>
              <a:rPr lang="en-US" altLang="ko-KR" b="1" spc="-150" dirty="0" smtClean="0">
                <a:solidFill>
                  <a:schemeClr val="accent6"/>
                </a:solidFill>
                <a:latin typeface="Arial" panose="020B0604020202020204" pitchFamily="34" charset="0"/>
                <a:ea typeface="Rix고딕 M" panose="02020603020101020101" pitchFamily="18" charset="-127"/>
                <a:cs typeface="Arial" panose="020B0604020202020204" pitchFamily="34" charset="0"/>
              </a:rPr>
              <a:t>Asian Regional Information Center</a:t>
            </a:r>
            <a:endParaRPr lang="ko-KR" altLang="en-US" b="1" spc="-150" dirty="0">
              <a:solidFill>
                <a:schemeClr val="accent6"/>
              </a:solidFill>
              <a:latin typeface="Arial" panose="020B0604020202020204" pitchFamily="34" charset="0"/>
              <a:ea typeface="Rix고딕 M" panose="02020603020101020101" pitchFamily="18" charset="-127"/>
              <a:cs typeface="Arial" panose="020B0604020202020204" pitchFamily="34" charset="0"/>
            </a:endParaRPr>
          </a:p>
        </p:txBody>
      </p:sp>
      <p:sp>
        <p:nvSpPr>
          <p:cNvPr id="57" name="TextBox 56"/>
          <p:cNvSpPr txBox="1"/>
          <p:nvPr/>
        </p:nvSpPr>
        <p:spPr>
          <a:xfrm>
            <a:off x="2405734" y="5261244"/>
            <a:ext cx="3403496" cy="307777"/>
          </a:xfrm>
          <a:prstGeom prst="rect">
            <a:avLst/>
          </a:prstGeom>
          <a:noFill/>
        </p:spPr>
        <p:txBody>
          <a:bodyPr wrap="none" rtlCol="0" anchor="ctr" anchorCtr="0">
            <a:spAutoFit/>
          </a:bodyPr>
          <a:lstStyle/>
          <a:p>
            <a:r>
              <a:rPr lang="en-US" altLang="ko-KR" sz="1400" spc="-150" dirty="0" smtClean="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Data Science/Robot Journalism/ Pattern Recognition</a:t>
            </a:r>
            <a:endParaRPr lang="ko-KR" altLang="en-US" sz="1400" spc="-150" dirty="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endParaRPr>
          </a:p>
        </p:txBody>
      </p:sp>
      <p:sp>
        <p:nvSpPr>
          <p:cNvPr id="58" name="TextBox 57"/>
          <p:cNvSpPr txBox="1"/>
          <p:nvPr/>
        </p:nvSpPr>
        <p:spPr>
          <a:xfrm>
            <a:off x="2405734" y="4923915"/>
            <a:ext cx="2435282" cy="369332"/>
          </a:xfrm>
          <a:prstGeom prst="rect">
            <a:avLst/>
          </a:prstGeom>
          <a:noFill/>
        </p:spPr>
        <p:txBody>
          <a:bodyPr wrap="none" rtlCol="0" anchor="ctr" anchorCtr="0">
            <a:spAutoFit/>
          </a:bodyPr>
          <a:lstStyle/>
          <a:p>
            <a:r>
              <a:rPr lang="en-US" altLang="ko-KR" b="1" spc="-150" dirty="0" smtClean="0">
                <a:solidFill>
                  <a:schemeClr val="tx2"/>
                </a:solidFill>
                <a:latin typeface="Arial" panose="020B0604020202020204" pitchFamily="34" charset="0"/>
                <a:ea typeface="Rix고딕 M" panose="02020603020101020101" pitchFamily="18" charset="-127"/>
                <a:cs typeface="Arial" panose="020B0604020202020204" pitchFamily="34" charset="0"/>
              </a:rPr>
              <a:t>Social Big Data Program</a:t>
            </a:r>
            <a:endParaRPr lang="ko-KR" altLang="en-US" b="1" spc="-150" dirty="0">
              <a:solidFill>
                <a:schemeClr val="tx2"/>
              </a:solidFill>
              <a:latin typeface="Arial" panose="020B0604020202020204" pitchFamily="34" charset="0"/>
              <a:ea typeface="Rix고딕 M" panose="02020603020101020101" pitchFamily="18" charset="-127"/>
              <a:cs typeface="Arial" panose="020B0604020202020204" pitchFamily="34" charset="0"/>
            </a:endParaRPr>
          </a:p>
        </p:txBody>
      </p:sp>
      <p:sp>
        <p:nvSpPr>
          <p:cNvPr id="59" name="TextBox 58"/>
          <p:cNvSpPr txBox="1"/>
          <p:nvPr/>
        </p:nvSpPr>
        <p:spPr>
          <a:xfrm>
            <a:off x="2405734" y="994618"/>
            <a:ext cx="5081263" cy="369332"/>
          </a:xfrm>
          <a:prstGeom prst="rect">
            <a:avLst/>
          </a:prstGeom>
          <a:noFill/>
        </p:spPr>
        <p:txBody>
          <a:bodyPr wrap="none" rtlCol="0" anchor="ctr" anchorCtr="0">
            <a:spAutoFit/>
          </a:bodyPr>
          <a:lstStyle/>
          <a:p>
            <a:r>
              <a:rPr lang="en-US" altLang="ko-KR" b="1" spc="-150" dirty="0" smtClean="0">
                <a:solidFill>
                  <a:schemeClr val="accent5"/>
                </a:solidFill>
                <a:latin typeface="Arial" panose="020B0604020202020204" pitchFamily="34" charset="0"/>
                <a:ea typeface="Rix고딕 M" panose="02020603020101020101" pitchFamily="18" charset="-127"/>
                <a:cs typeface="Arial" panose="020B0604020202020204" pitchFamily="34" charset="0"/>
              </a:rPr>
              <a:t>SSK Research</a:t>
            </a:r>
            <a:r>
              <a:rPr lang="ko-KR" altLang="en-US" b="1" spc="-150" dirty="0" smtClean="0">
                <a:solidFill>
                  <a:schemeClr val="accent5"/>
                </a:solidFill>
                <a:latin typeface="Arial" panose="020B0604020202020204" pitchFamily="34" charset="0"/>
                <a:ea typeface="Rix고딕 M" panose="02020603020101020101" pitchFamily="18" charset="-127"/>
                <a:cs typeface="Arial" panose="020B0604020202020204" pitchFamily="34" charset="0"/>
              </a:rPr>
              <a:t> </a:t>
            </a:r>
            <a:r>
              <a:rPr lang="en-US" altLang="ko-KR" b="1" spc="-150" dirty="0" smtClean="0">
                <a:solidFill>
                  <a:schemeClr val="accent5"/>
                </a:solidFill>
                <a:latin typeface="Arial" panose="020B0604020202020204" pitchFamily="34" charset="0"/>
                <a:ea typeface="Rix고딕 M" panose="02020603020101020101" pitchFamily="18" charset="-127"/>
                <a:cs typeface="Arial" panose="020B0604020202020204" pitchFamily="34" charset="0"/>
              </a:rPr>
              <a:t>Project on East Asian Urban Societies</a:t>
            </a:r>
            <a:endParaRPr lang="ko-KR" altLang="en-US" b="1" spc="-150" dirty="0">
              <a:solidFill>
                <a:schemeClr val="accent5"/>
              </a:solidFill>
              <a:latin typeface="Arial" panose="020B0604020202020204" pitchFamily="34" charset="0"/>
              <a:ea typeface="Rix고딕 M" panose="02020603020101020101" pitchFamily="18" charset="-127"/>
              <a:cs typeface="Arial" panose="020B0604020202020204" pitchFamily="34" charset="0"/>
            </a:endParaRPr>
          </a:p>
        </p:txBody>
      </p:sp>
      <p:sp>
        <p:nvSpPr>
          <p:cNvPr id="60" name="TextBox 59"/>
          <p:cNvSpPr txBox="1"/>
          <p:nvPr/>
        </p:nvSpPr>
        <p:spPr>
          <a:xfrm>
            <a:off x="2411760" y="1340768"/>
            <a:ext cx="6555238" cy="307777"/>
          </a:xfrm>
          <a:prstGeom prst="rect">
            <a:avLst/>
          </a:prstGeom>
          <a:noFill/>
        </p:spPr>
        <p:txBody>
          <a:bodyPr wrap="square" rtlCol="0" anchor="ctr" anchorCtr="0">
            <a:spAutoFit/>
          </a:bodyPr>
          <a:lstStyle/>
          <a:p>
            <a:r>
              <a:rPr lang="en-US" altLang="ko-KR" sz="1400" spc="-150" dirty="0" smtClean="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Developmental urbanization / Just city / Sustainable city / Urban </a:t>
            </a:r>
            <a:r>
              <a:rPr lang="en-US" altLang="ko-KR" sz="1400" spc="-150" dirty="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commons</a:t>
            </a:r>
          </a:p>
        </p:txBody>
      </p:sp>
      <p:sp>
        <p:nvSpPr>
          <p:cNvPr id="61" name="타원 60"/>
          <p:cNvSpPr/>
          <p:nvPr/>
        </p:nvSpPr>
        <p:spPr>
          <a:xfrm rot="2714100">
            <a:off x="597678" y="492710"/>
            <a:ext cx="1480532" cy="1497779"/>
          </a:xfrm>
          <a:prstGeom prst="ellipse">
            <a:avLst/>
          </a:prstGeom>
          <a:solidFill>
            <a:srgbClr val="D957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sp>
        <p:nvSpPr>
          <p:cNvPr id="62" name="TextBox 61"/>
          <p:cNvSpPr txBox="1"/>
          <p:nvPr/>
        </p:nvSpPr>
        <p:spPr>
          <a:xfrm>
            <a:off x="584374" y="733767"/>
            <a:ext cx="1507144" cy="1015663"/>
          </a:xfrm>
          <a:prstGeom prst="rect">
            <a:avLst/>
          </a:prstGeom>
          <a:noFill/>
        </p:spPr>
        <p:txBody>
          <a:bodyPr wrap="none" rtlCol="0">
            <a:spAutoFit/>
          </a:bodyPr>
          <a:lstStyle/>
          <a:p>
            <a:pPr algn="ctr"/>
            <a:r>
              <a:rPr lang="en-US" altLang="ko-KR" sz="2000" b="1" spc="-150" dirty="0" smtClean="0">
                <a:solidFill>
                  <a:schemeClr val="bg1"/>
                </a:solidFill>
                <a:latin typeface="Arial" panose="020B0604020202020204" pitchFamily="34" charset="0"/>
                <a:ea typeface="Rix고딕 EB" panose="02020603020101020101" pitchFamily="18" charset="-127"/>
                <a:cs typeface="Arial" panose="020B0604020202020204" pitchFamily="34" charset="0"/>
              </a:rPr>
              <a:t>7 Thematic </a:t>
            </a:r>
          </a:p>
          <a:p>
            <a:pPr algn="ctr"/>
            <a:r>
              <a:rPr lang="en-US" altLang="ko-KR" sz="2000" b="1" spc="-150" dirty="0" smtClean="0">
                <a:solidFill>
                  <a:schemeClr val="bg1"/>
                </a:solidFill>
                <a:latin typeface="Arial" panose="020B0604020202020204" pitchFamily="34" charset="0"/>
                <a:ea typeface="Rix고딕 EB" panose="02020603020101020101" pitchFamily="18" charset="-127"/>
                <a:cs typeface="Arial" panose="020B0604020202020204" pitchFamily="34" charset="0"/>
              </a:rPr>
              <a:t>Centers and </a:t>
            </a:r>
          </a:p>
          <a:p>
            <a:pPr algn="ctr"/>
            <a:r>
              <a:rPr lang="en-US" altLang="ko-KR" sz="2000" b="1" spc="-150" dirty="0" smtClean="0">
                <a:solidFill>
                  <a:schemeClr val="bg1"/>
                </a:solidFill>
                <a:latin typeface="Arial" panose="020B0604020202020204" pitchFamily="34" charset="0"/>
                <a:ea typeface="Rix고딕 EB" panose="02020603020101020101" pitchFamily="18" charset="-127"/>
                <a:cs typeface="Arial" panose="020B0604020202020204" pitchFamily="34" charset="0"/>
              </a:rPr>
              <a:t>Programs</a:t>
            </a:r>
            <a:endParaRPr lang="ko-KR" altLang="en-US" sz="2000" b="1" spc="-150" dirty="0">
              <a:solidFill>
                <a:schemeClr val="bg1"/>
              </a:solidFill>
              <a:latin typeface="Arial" panose="020B0604020202020204" pitchFamily="34" charset="0"/>
              <a:ea typeface="Rix고딕 EB" panose="02020603020101020101" pitchFamily="18" charset="-127"/>
              <a:cs typeface="Arial" panose="020B0604020202020204" pitchFamily="34" charset="0"/>
            </a:endParaRPr>
          </a:p>
        </p:txBody>
      </p:sp>
    </p:spTree>
    <p:extLst>
      <p:ext uri="{BB962C8B-B14F-4D97-AF65-F5344CB8AC3E}">
        <p14:creationId xmlns:p14="http://schemas.microsoft.com/office/powerpoint/2010/main" val="38772707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
        <p:cNvGrpSpPr/>
        <p:nvPr/>
      </p:nvGrpSpPr>
      <p:grpSpPr>
        <a:xfrm>
          <a:off x="0" y="0"/>
          <a:ext cx="0" cy="0"/>
          <a:chOff x="0" y="0"/>
          <a:chExt cx="0" cy="0"/>
        </a:xfrm>
      </p:grpSpPr>
      <p:sp>
        <p:nvSpPr>
          <p:cNvPr id="6" name="TextBox 5"/>
          <p:cNvSpPr txBox="1"/>
          <p:nvPr/>
        </p:nvSpPr>
        <p:spPr>
          <a:xfrm>
            <a:off x="3739943" y="6093296"/>
            <a:ext cx="1592104" cy="523220"/>
          </a:xfrm>
          <a:prstGeom prst="rect">
            <a:avLst/>
          </a:prstGeom>
          <a:noFill/>
        </p:spPr>
        <p:txBody>
          <a:bodyPr wrap="none" rtlCol="0">
            <a:spAutoFit/>
          </a:bodyPr>
          <a:lstStyle/>
          <a:p>
            <a:pPr algn="ctr"/>
            <a:r>
              <a:rPr lang="en-US" altLang="ko-KR" sz="2800" b="1" spc="-150" dirty="0">
                <a:solidFill>
                  <a:schemeClr val="bg1"/>
                </a:solidFill>
                <a:latin typeface="Arial" panose="020B0604020202020204" pitchFamily="34" charset="0"/>
                <a:ea typeface="Rix고딕 EB" panose="02020603020101020101" pitchFamily="18" charset="-127"/>
                <a:cs typeface="Arial" panose="020B0604020202020204" pitchFamily="34" charset="0"/>
              </a:rPr>
              <a:t>Activities</a:t>
            </a:r>
            <a:endParaRPr lang="ko-KR" altLang="en-US" sz="2800" b="1" spc="-150" dirty="0">
              <a:solidFill>
                <a:schemeClr val="bg1"/>
              </a:solidFill>
              <a:latin typeface="Arial" panose="020B0604020202020204" pitchFamily="34" charset="0"/>
              <a:ea typeface="Rix고딕 EB" panose="02020603020101020101" pitchFamily="18" charset="-127"/>
              <a:cs typeface="Arial" panose="020B0604020202020204" pitchFamily="34" charset="0"/>
            </a:endParaRPr>
          </a:p>
        </p:txBody>
      </p:sp>
      <p:grpSp>
        <p:nvGrpSpPr>
          <p:cNvPr id="4" name="그룹 3"/>
          <p:cNvGrpSpPr/>
          <p:nvPr/>
        </p:nvGrpSpPr>
        <p:grpSpPr>
          <a:xfrm>
            <a:off x="1691680" y="1196752"/>
            <a:ext cx="5751856" cy="2736308"/>
            <a:chOff x="755576" y="2132856"/>
            <a:chExt cx="5751856" cy="2736308"/>
          </a:xfrm>
        </p:grpSpPr>
        <p:grpSp>
          <p:nvGrpSpPr>
            <p:cNvPr id="5" name="그룹 4"/>
            <p:cNvGrpSpPr/>
            <p:nvPr/>
          </p:nvGrpSpPr>
          <p:grpSpPr>
            <a:xfrm>
              <a:off x="755576" y="2132856"/>
              <a:ext cx="2736304" cy="2736304"/>
              <a:chOff x="755576" y="2132856"/>
              <a:chExt cx="2736304" cy="2736304"/>
            </a:xfrm>
          </p:grpSpPr>
          <p:grpSp>
            <p:nvGrpSpPr>
              <p:cNvPr id="13" name="그룹 12"/>
              <p:cNvGrpSpPr/>
              <p:nvPr/>
            </p:nvGrpSpPr>
            <p:grpSpPr>
              <a:xfrm>
                <a:off x="755576" y="2132856"/>
                <a:ext cx="2736304" cy="2736304"/>
                <a:chOff x="1331640" y="2132856"/>
                <a:chExt cx="2736304" cy="2736304"/>
              </a:xfrm>
            </p:grpSpPr>
            <p:grpSp>
              <p:nvGrpSpPr>
                <p:cNvPr id="16" name="그룹 15"/>
                <p:cNvGrpSpPr/>
                <p:nvPr/>
              </p:nvGrpSpPr>
              <p:grpSpPr>
                <a:xfrm>
                  <a:off x="1331640" y="2132856"/>
                  <a:ext cx="2736304" cy="2736304"/>
                  <a:chOff x="2483768" y="2420888"/>
                  <a:chExt cx="1872208" cy="1872208"/>
                </a:xfrm>
                <a:effectLst>
                  <a:reflection blurRad="6350" stA="50000" endA="300" endPos="38500" dist="50800" dir="5400000" sy="-100000" algn="bl" rotWithShape="0"/>
                </a:effectLst>
              </p:grpSpPr>
              <p:sp>
                <p:nvSpPr>
                  <p:cNvPr id="18" name="직사각형 17"/>
                  <p:cNvSpPr/>
                  <p:nvPr/>
                </p:nvSpPr>
                <p:spPr>
                  <a:xfrm>
                    <a:off x="2483768" y="2420888"/>
                    <a:ext cx="1872208" cy="1872208"/>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sp>
                <p:nvSpPr>
                  <p:cNvPr id="19" name="직사각형 18"/>
                  <p:cNvSpPr/>
                  <p:nvPr/>
                </p:nvSpPr>
                <p:spPr>
                  <a:xfrm>
                    <a:off x="2483768" y="3320992"/>
                    <a:ext cx="1872208"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sp>
                <p:nvSpPr>
                  <p:cNvPr id="20" name="직사각형 19"/>
                  <p:cNvSpPr/>
                  <p:nvPr/>
                </p:nvSpPr>
                <p:spPr>
                  <a:xfrm rot="5400000">
                    <a:off x="2483768" y="3320992"/>
                    <a:ext cx="1872208"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grpSp>
            <p:sp>
              <p:nvSpPr>
                <p:cNvPr id="17" name="모서리가 둥근 직사각형 16"/>
                <p:cNvSpPr/>
                <p:nvPr/>
              </p:nvSpPr>
              <p:spPr>
                <a:xfrm>
                  <a:off x="1478521" y="2279737"/>
                  <a:ext cx="2442542" cy="2442542"/>
                </a:xfrm>
                <a:prstGeom prst="roundRect">
                  <a:avLst>
                    <a:gd name="adj" fmla="val 5467"/>
                  </a:avLst>
                </a:prstGeom>
                <a:solidFill>
                  <a:schemeClr val="bg1"/>
                </a:solidFill>
                <a:ln>
                  <a:noFill/>
                </a:ln>
                <a:effectLst>
                  <a:innerShdw blurRad="635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grpSp>
          <p:sp>
            <p:nvSpPr>
              <p:cNvPr id="14" name="제목 1"/>
              <p:cNvSpPr txBox="1">
                <a:spLocks/>
              </p:cNvSpPr>
              <p:nvPr/>
            </p:nvSpPr>
            <p:spPr bwMode="auto">
              <a:xfrm>
                <a:off x="899592" y="3147064"/>
                <a:ext cx="2448272" cy="83099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r>
                  <a:rPr lang="en-US" altLang="ko-KR" sz="2400" b="1" spc="-150" dirty="0">
                    <a:solidFill>
                      <a:schemeClr val="tx1">
                        <a:lumMod val="65000"/>
                        <a:lumOff val="35000"/>
                      </a:schemeClr>
                    </a:solidFill>
                    <a:latin typeface="Arial" panose="020B0604020202020204" pitchFamily="34" charset="0"/>
                    <a:ea typeface="Rix고딕 EB" panose="02020603020101020101" pitchFamily="18" charset="-127"/>
                    <a:cs typeface="Arial" panose="020B0604020202020204" pitchFamily="34" charset="0"/>
                  </a:rPr>
                  <a:t>Exchange</a:t>
                </a:r>
              </a:p>
              <a:p>
                <a:pPr algn="ctr"/>
                <a:r>
                  <a:rPr lang="en-US" altLang="ko-KR" sz="2400" b="1" spc="-150" dirty="0">
                    <a:solidFill>
                      <a:schemeClr val="tx1">
                        <a:lumMod val="65000"/>
                        <a:lumOff val="35000"/>
                      </a:schemeClr>
                    </a:solidFill>
                    <a:latin typeface="Arial" panose="020B0604020202020204" pitchFamily="34" charset="0"/>
                    <a:ea typeface="Rix고딕 EB" panose="02020603020101020101" pitchFamily="18" charset="-127"/>
                    <a:cs typeface="Arial" panose="020B0604020202020204" pitchFamily="34" charset="0"/>
                  </a:rPr>
                  <a:t>Programs</a:t>
                </a:r>
                <a:endParaRPr lang="ko-KR" altLang="en-US" sz="2400" b="1" spc="-150" dirty="0">
                  <a:solidFill>
                    <a:schemeClr val="tx1">
                      <a:lumMod val="65000"/>
                      <a:lumOff val="35000"/>
                    </a:schemeClr>
                  </a:solidFill>
                  <a:latin typeface="Arial" panose="020B0604020202020204" pitchFamily="34" charset="0"/>
                  <a:ea typeface="Rix고딕 EB" panose="02020603020101020101" pitchFamily="18" charset="-127"/>
                  <a:cs typeface="Arial" panose="020B0604020202020204" pitchFamily="34" charset="0"/>
                </a:endParaRPr>
              </a:p>
            </p:txBody>
          </p:sp>
        </p:grpSp>
        <p:grpSp>
          <p:nvGrpSpPr>
            <p:cNvPr id="7" name="그룹 6"/>
            <p:cNvGrpSpPr/>
            <p:nvPr/>
          </p:nvGrpSpPr>
          <p:grpSpPr>
            <a:xfrm>
              <a:off x="3771128" y="2132857"/>
              <a:ext cx="2736304" cy="2736307"/>
              <a:chOff x="-1500605" y="1619799"/>
              <a:chExt cx="3249361" cy="3249364"/>
            </a:xfrm>
          </p:grpSpPr>
          <p:grpSp>
            <p:nvGrpSpPr>
              <p:cNvPr id="8" name="그룹 7"/>
              <p:cNvGrpSpPr/>
              <p:nvPr/>
            </p:nvGrpSpPr>
            <p:grpSpPr>
              <a:xfrm>
                <a:off x="-1500605" y="1619799"/>
                <a:ext cx="3249361" cy="3249364"/>
                <a:chOff x="2132729" y="2069849"/>
                <a:chExt cx="2223247" cy="2223249"/>
              </a:xfrm>
              <a:effectLst>
                <a:reflection blurRad="6350" stA="50000" endA="300" endPos="38500" dist="50800" dir="5400000" sy="-100000" algn="bl" rotWithShape="0"/>
              </a:effectLst>
            </p:grpSpPr>
            <p:sp>
              <p:nvSpPr>
                <p:cNvPr id="10" name="직사각형 9"/>
                <p:cNvSpPr/>
                <p:nvPr/>
              </p:nvSpPr>
              <p:spPr>
                <a:xfrm>
                  <a:off x="2132729" y="2069849"/>
                  <a:ext cx="2223247" cy="2223247"/>
                </a:xfrm>
                <a:prstGeom prst="rect">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sp>
              <p:nvSpPr>
                <p:cNvPr id="11" name="직사각형 10"/>
                <p:cNvSpPr/>
                <p:nvPr/>
              </p:nvSpPr>
              <p:spPr>
                <a:xfrm>
                  <a:off x="2132729" y="3138723"/>
                  <a:ext cx="2223247" cy="854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sp>
              <p:nvSpPr>
                <p:cNvPr id="12" name="직사각형 11"/>
                <p:cNvSpPr/>
                <p:nvPr/>
              </p:nvSpPr>
              <p:spPr>
                <a:xfrm rot="5400000" flipV="1">
                  <a:off x="2127950" y="3138724"/>
                  <a:ext cx="2223249" cy="854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grpSp>
          <p:sp>
            <p:nvSpPr>
              <p:cNvPr id="9" name="모서리가 둥근 직사각형 8"/>
              <p:cNvSpPr/>
              <p:nvPr/>
            </p:nvSpPr>
            <p:spPr>
              <a:xfrm>
                <a:off x="-1339731" y="1794219"/>
                <a:ext cx="2900517" cy="2900517"/>
              </a:xfrm>
              <a:prstGeom prst="roundRect">
                <a:avLst>
                  <a:gd name="adj" fmla="val 5467"/>
                </a:avLst>
              </a:prstGeom>
              <a:solidFill>
                <a:schemeClr val="bg1"/>
              </a:solidFill>
              <a:ln>
                <a:noFill/>
              </a:ln>
              <a:effectLst>
                <a:innerShdw blurRad="635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Arial" panose="020B0604020202020204" pitchFamily="34" charset="0"/>
                  <a:cs typeface="Arial" panose="020B0604020202020204" pitchFamily="34" charset="0"/>
                </a:endParaRPr>
              </a:p>
            </p:txBody>
          </p:sp>
        </p:grpSp>
      </p:grpSp>
      <p:grpSp>
        <p:nvGrpSpPr>
          <p:cNvPr id="21" name="그룹 60"/>
          <p:cNvGrpSpPr/>
          <p:nvPr/>
        </p:nvGrpSpPr>
        <p:grpSpPr>
          <a:xfrm>
            <a:off x="7056136" y="3560923"/>
            <a:ext cx="552576" cy="538662"/>
            <a:chOff x="7691843" y="1348320"/>
            <a:chExt cx="672289" cy="703785"/>
          </a:xfrm>
        </p:grpSpPr>
        <p:sp>
          <p:nvSpPr>
            <p:cNvPr id="22" name="타원 21"/>
            <p:cNvSpPr/>
            <p:nvPr/>
          </p:nvSpPr>
          <p:spPr>
            <a:xfrm rot="860521">
              <a:off x="7691843" y="1672260"/>
              <a:ext cx="672289" cy="55906"/>
            </a:xfrm>
            <a:prstGeom prst="ellipse">
              <a:avLst/>
            </a:prstGeom>
            <a:gradFill flip="none" rotWithShape="1">
              <a:gsLst>
                <a:gs pos="0">
                  <a:schemeClr val="bg1">
                    <a:alpha val="70000"/>
                  </a:schemeClr>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prstClr val="white"/>
                </a:solidFill>
                <a:latin typeface="Arial" panose="020B0604020202020204" pitchFamily="34" charset="0"/>
                <a:cs typeface="Arial" panose="020B0604020202020204" pitchFamily="34" charset="0"/>
              </a:endParaRPr>
            </a:p>
          </p:txBody>
        </p:sp>
        <p:sp>
          <p:nvSpPr>
            <p:cNvPr id="23" name="타원 22"/>
            <p:cNvSpPr/>
            <p:nvPr/>
          </p:nvSpPr>
          <p:spPr>
            <a:xfrm>
              <a:off x="7908924" y="1581151"/>
              <a:ext cx="238126" cy="238124"/>
            </a:xfrm>
            <a:prstGeom prst="ellipse">
              <a:avLst/>
            </a:prstGeom>
            <a:gradFill flip="none" rotWithShape="1">
              <a:gsLst>
                <a:gs pos="10000">
                  <a:schemeClr val="bg1">
                    <a:alpha val="80000"/>
                  </a:schemeClr>
                </a:gs>
                <a:gs pos="100000">
                  <a:srgbClr val="00000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latin typeface="Arial" panose="020B0604020202020204" pitchFamily="34" charset="0"/>
                <a:cs typeface="Arial" panose="020B0604020202020204" pitchFamily="34" charset="0"/>
              </a:endParaRPr>
            </a:p>
          </p:txBody>
        </p:sp>
        <p:sp>
          <p:nvSpPr>
            <p:cNvPr id="24" name="타원 23"/>
            <p:cNvSpPr/>
            <p:nvPr/>
          </p:nvSpPr>
          <p:spPr>
            <a:xfrm rot="6260521">
              <a:off x="7676095" y="1673511"/>
              <a:ext cx="703785" cy="53404"/>
            </a:xfrm>
            <a:prstGeom prst="ellipse">
              <a:avLst/>
            </a:prstGeom>
            <a:gradFill flip="none" rotWithShape="1">
              <a:gsLst>
                <a:gs pos="0">
                  <a:schemeClr val="bg1">
                    <a:alpha val="70000"/>
                  </a:schemeClr>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prstClr val="white"/>
                </a:solidFill>
                <a:latin typeface="Arial" panose="020B0604020202020204" pitchFamily="34" charset="0"/>
                <a:cs typeface="Arial" panose="020B0604020202020204" pitchFamily="34" charset="0"/>
              </a:endParaRPr>
            </a:p>
          </p:txBody>
        </p:sp>
      </p:grpSp>
      <p:grpSp>
        <p:nvGrpSpPr>
          <p:cNvPr id="25" name="그룹 60"/>
          <p:cNvGrpSpPr/>
          <p:nvPr/>
        </p:nvGrpSpPr>
        <p:grpSpPr>
          <a:xfrm>
            <a:off x="4017973" y="1043191"/>
            <a:ext cx="552576" cy="538662"/>
            <a:chOff x="7691843" y="1348320"/>
            <a:chExt cx="672289" cy="703785"/>
          </a:xfrm>
        </p:grpSpPr>
        <p:sp>
          <p:nvSpPr>
            <p:cNvPr id="26" name="타원 25"/>
            <p:cNvSpPr/>
            <p:nvPr/>
          </p:nvSpPr>
          <p:spPr>
            <a:xfrm rot="860521">
              <a:off x="7691843" y="1672260"/>
              <a:ext cx="672289" cy="55906"/>
            </a:xfrm>
            <a:prstGeom prst="ellipse">
              <a:avLst/>
            </a:prstGeom>
            <a:gradFill flip="none" rotWithShape="1">
              <a:gsLst>
                <a:gs pos="0">
                  <a:schemeClr val="bg1">
                    <a:alpha val="70000"/>
                  </a:schemeClr>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prstClr val="white"/>
                </a:solidFill>
                <a:latin typeface="Arial" panose="020B0604020202020204" pitchFamily="34" charset="0"/>
                <a:cs typeface="Arial" panose="020B0604020202020204" pitchFamily="34" charset="0"/>
              </a:endParaRPr>
            </a:p>
          </p:txBody>
        </p:sp>
        <p:sp>
          <p:nvSpPr>
            <p:cNvPr id="27" name="타원 26"/>
            <p:cNvSpPr/>
            <p:nvPr/>
          </p:nvSpPr>
          <p:spPr>
            <a:xfrm>
              <a:off x="7908924" y="1581151"/>
              <a:ext cx="238126" cy="238124"/>
            </a:xfrm>
            <a:prstGeom prst="ellipse">
              <a:avLst/>
            </a:prstGeom>
            <a:gradFill flip="none" rotWithShape="1">
              <a:gsLst>
                <a:gs pos="10000">
                  <a:schemeClr val="bg1">
                    <a:alpha val="80000"/>
                  </a:schemeClr>
                </a:gs>
                <a:gs pos="100000">
                  <a:srgbClr val="00000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latin typeface="Arial" panose="020B0604020202020204" pitchFamily="34" charset="0"/>
                <a:cs typeface="Arial" panose="020B0604020202020204" pitchFamily="34" charset="0"/>
              </a:endParaRPr>
            </a:p>
          </p:txBody>
        </p:sp>
        <p:sp>
          <p:nvSpPr>
            <p:cNvPr id="28" name="타원 27"/>
            <p:cNvSpPr/>
            <p:nvPr/>
          </p:nvSpPr>
          <p:spPr>
            <a:xfrm rot="6260521">
              <a:off x="7676095" y="1673511"/>
              <a:ext cx="703785" cy="53404"/>
            </a:xfrm>
            <a:prstGeom prst="ellipse">
              <a:avLst/>
            </a:prstGeom>
            <a:gradFill flip="none" rotWithShape="1">
              <a:gsLst>
                <a:gs pos="0">
                  <a:schemeClr val="bg1">
                    <a:alpha val="70000"/>
                  </a:schemeClr>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prstClr val="white"/>
                </a:solidFill>
                <a:latin typeface="Arial" panose="020B0604020202020204" pitchFamily="34" charset="0"/>
                <a:cs typeface="Arial" panose="020B0604020202020204" pitchFamily="34" charset="0"/>
              </a:endParaRPr>
            </a:p>
          </p:txBody>
        </p:sp>
      </p:grpSp>
      <p:sp>
        <p:nvSpPr>
          <p:cNvPr id="29" name="제목 1"/>
          <p:cNvSpPr txBox="1">
            <a:spLocks/>
          </p:cNvSpPr>
          <p:nvPr/>
        </p:nvSpPr>
        <p:spPr bwMode="auto">
          <a:xfrm>
            <a:off x="4851248" y="2206569"/>
            <a:ext cx="2448272" cy="83099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r>
              <a:rPr lang="en-US" altLang="ko-KR" sz="2400" b="1" spc="-150" dirty="0">
                <a:solidFill>
                  <a:schemeClr val="tx1">
                    <a:lumMod val="65000"/>
                    <a:lumOff val="35000"/>
                  </a:schemeClr>
                </a:solidFill>
                <a:latin typeface="Arial" panose="020B0604020202020204" pitchFamily="34" charset="0"/>
                <a:ea typeface="Rix고딕 EB" panose="02020603020101020101" pitchFamily="18" charset="-127"/>
                <a:cs typeface="Arial" panose="020B0604020202020204" pitchFamily="34" charset="0"/>
              </a:rPr>
              <a:t>Education </a:t>
            </a:r>
          </a:p>
          <a:p>
            <a:pPr algn="ctr"/>
            <a:r>
              <a:rPr lang="en-US" altLang="ko-KR" sz="2400" b="1" spc="-150" dirty="0">
                <a:solidFill>
                  <a:schemeClr val="tx1">
                    <a:lumMod val="65000"/>
                    <a:lumOff val="35000"/>
                  </a:schemeClr>
                </a:solidFill>
                <a:latin typeface="Arial" panose="020B0604020202020204" pitchFamily="34" charset="0"/>
                <a:ea typeface="Rix고딕 EB" panose="02020603020101020101" pitchFamily="18" charset="-127"/>
                <a:cs typeface="Arial" panose="020B0604020202020204" pitchFamily="34" charset="0"/>
              </a:rPr>
              <a:t>Programs</a:t>
            </a:r>
            <a:endParaRPr lang="ko-KR" altLang="en-US" sz="2400" b="1" spc="-150" dirty="0">
              <a:solidFill>
                <a:schemeClr val="tx1">
                  <a:lumMod val="65000"/>
                  <a:lumOff val="35000"/>
                </a:schemeClr>
              </a:solidFill>
              <a:latin typeface="Arial" panose="020B0604020202020204" pitchFamily="34" charset="0"/>
              <a:ea typeface="Rix고딕 EB" panose="02020603020101020101" pitchFamily="18" charset="-127"/>
              <a:cs typeface="Arial" panose="020B0604020202020204" pitchFamily="34" charset="0"/>
            </a:endParaRPr>
          </a:p>
        </p:txBody>
      </p:sp>
    </p:spTree>
    <p:extLst>
      <p:ext uri="{BB962C8B-B14F-4D97-AF65-F5344CB8AC3E}">
        <p14:creationId xmlns:p14="http://schemas.microsoft.com/office/powerpoint/2010/main" val="2003556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
        <p:cNvGrpSpPr/>
        <p:nvPr/>
      </p:nvGrpSpPr>
      <p:grpSpPr>
        <a:xfrm>
          <a:off x="0" y="0"/>
          <a:ext cx="0" cy="0"/>
          <a:chOff x="0" y="0"/>
          <a:chExt cx="0" cy="0"/>
        </a:xfrm>
      </p:grpSpPr>
      <p:sp>
        <p:nvSpPr>
          <p:cNvPr id="6" name="TextBox 5"/>
          <p:cNvSpPr txBox="1"/>
          <p:nvPr/>
        </p:nvSpPr>
        <p:spPr>
          <a:xfrm>
            <a:off x="2869513" y="6093296"/>
            <a:ext cx="3332964" cy="523220"/>
          </a:xfrm>
          <a:prstGeom prst="rect">
            <a:avLst/>
          </a:prstGeom>
          <a:noFill/>
        </p:spPr>
        <p:txBody>
          <a:bodyPr wrap="none" rtlCol="0">
            <a:spAutoFit/>
          </a:bodyPr>
          <a:lstStyle/>
          <a:p>
            <a:pPr algn="ctr"/>
            <a:r>
              <a:rPr lang="en-US" altLang="ko-KR" sz="2800" b="1" spc="-150" dirty="0">
                <a:solidFill>
                  <a:schemeClr val="bg1"/>
                </a:solidFill>
                <a:latin typeface="Arial" panose="020B0604020202020204" pitchFamily="34" charset="0"/>
                <a:ea typeface="Rix고딕 EB" panose="02020603020101020101" pitchFamily="18" charset="-127"/>
                <a:cs typeface="Arial" panose="020B0604020202020204" pitchFamily="34" charset="0"/>
              </a:rPr>
              <a:t>Exchange Programs</a:t>
            </a:r>
            <a:endParaRPr lang="ko-KR" altLang="en-US" sz="2800" b="1" spc="-150" dirty="0">
              <a:solidFill>
                <a:schemeClr val="bg1"/>
              </a:solidFill>
              <a:latin typeface="Arial" panose="020B0604020202020204" pitchFamily="34" charset="0"/>
              <a:ea typeface="Rix고딕 EB" panose="02020603020101020101" pitchFamily="18" charset="-127"/>
              <a:cs typeface="Arial" panose="020B0604020202020204" pitchFamily="34" charset="0"/>
            </a:endParaRPr>
          </a:p>
        </p:txBody>
      </p:sp>
      <p:graphicFrame>
        <p:nvGraphicFramePr>
          <p:cNvPr id="15" name="차트 14"/>
          <p:cNvGraphicFramePr/>
          <p:nvPr>
            <p:extLst>
              <p:ext uri="{D42A27DB-BD31-4B8C-83A1-F6EECF244321}">
                <p14:modId xmlns:p14="http://schemas.microsoft.com/office/powerpoint/2010/main" val="1558046835"/>
              </p:ext>
            </p:extLst>
          </p:nvPr>
        </p:nvGraphicFramePr>
        <p:xfrm>
          <a:off x="1487995" y="548680"/>
          <a:ext cx="6096000" cy="4264248"/>
        </p:xfrm>
        <a:graphic>
          <a:graphicData uri="http://schemas.openxmlformats.org/drawingml/2006/chart">
            <c:chart xmlns:c="http://schemas.openxmlformats.org/drawingml/2006/chart" xmlns:r="http://schemas.openxmlformats.org/officeDocument/2006/relationships" r:id="rId4"/>
          </a:graphicData>
        </a:graphic>
      </p:graphicFrame>
      <p:sp>
        <p:nvSpPr>
          <p:cNvPr id="36" name="TextBox 35"/>
          <p:cNvSpPr txBox="1"/>
          <p:nvPr/>
        </p:nvSpPr>
        <p:spPr>
          <a:xfrm rot="18273612">
            <a:off x="1968651" y="1587587"/>
            <a:ext cx="2767683" cy="646331"/>
          </a:xfrm>
          <a:prstGeom prst="rect">
            <a:avLst/>
          </a:prstGeom>
          <a:noFill/>
        </p:spPr>
        <p:txBody>
          <a:bodyPr wrap="square" rtlCol="0">
            <a:spAutoFit/>
          </a:bodyPr>
          <a:lstStyle/>
          <a:p>
            <a:pPr algn="ctr"/>
            <a:r>
              <a:rPr lang="en-US" altLang="ko-KR" spc="-150" dirty="0">
                <a:solidFill>
                  <a:schemeClr val="bg1"/>
                </a:solidFill>
                <a:latin typeface="Arial" panose="020B0604020202020204" pitchFamily="34" charset="0"/>
                <a:ea typeface="Rix고딕 B" panose="02020603020101020101" pitchFamily="18" charset="-127"/>
                <a:cs typeface="Arial" panose="020B0604020202020204" pitchFamily="34" charset="0"/>
              </a:rPr>
              <a:t>Visiting Scholars </a:t>
            </a:r>
          </a:p>
          <a:p>
            <a:pPr algn="ctr"/>
            <a:r>
              <a:rPr lang="en-US" altLang="ko-KR" spc="-150" dirty="0">
                <a:solidFill>
                  <a:schemeClr val="bg1"/>
                </a:solidFill>
                <a:latin typeface="Arial" panose="020B0604020202020204" pitchFamily="34" charset="0"/>
                <a:ea typeface="Rix고딕 B" panose="02020603020101020101" pitchFamily="18" charset="-127"/>
                <a:cs typeface="Arial" panose="020B0604020202020204" pitchFamily="34" charset="0"/>
              </a:rPr>
              <a:t>Program</a:t>
            </a:r>
            <a:endParaRPr lang="ko-KR" altLang="en-US" spc="-150" dirty="0">
              <a:solidFill>
                <a:schemeClr val="bg1"/>
              </a:solidFill>
              <a:latin typeface="Arial" panose="020B0604020202020204" pitchFamily="34" charset="0"/>
              <a:ea typeface="Rix고딕 B" panose="02020603020101020101" pitchFamily="18" charset="-127"/>
              <a:cs typeface="Arial" panose="020B0604020202020204" pitchFamily="34" charset="0"/>
            </a:endParaRPr>
          </a:p>
        </p:txBody>
      </p:sp>
      <p:sp>
        <p:nvSpPr>
          <p:cNvPr id="37" name="TextBox 36"/>
          <p:cNvSpPr txBox="1"/>
          <p:nvPr/>
        </p:nvSpPr>
        <p:spPr>
          <a:xfrm>
            <a:off x="423462" y="593393"/>
            <a:ext cx="3284442" cy="1569660"/>
          </a:xfrm>
          <a:prstGeom prst="rect">
            <a:avLst/>
          </a:prstGeom>
          <a:noFill/>
        </p:spPr>
        <p:txBody>
          <a:bodyPr wrap="square" rtlCol="0">
            <a:spAutoFit/>
          </a:bodyPr>
          <a:lstStyle/>
          <a:p>
            <a:r>
              <a:rPr lang="en-US" altLang="ko-KR" sz="1600" spc="-150" dirty="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 Exchanges of leading </a:t>
            </a:r>
            <a:r>
              <a:rPr lang="en-US" altLang="ko-KR" sz="1600" spc="-150" dirty="0" smtClean="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scholars in </a:t>
            </a:r>
            <a:r>
              <a:rPr lang="en-US" altLang="ko-KR" sz="1600" spc="-150" dirty="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Asian </a:t>
            </a:r>
            <a:endParaRPr lang="en-US" altLang="ko-KR" sz="1600" spc="-150" dirty="0" smtClean="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endParaRPr>
          </a:p>
          <a:p>
            <a:r>
              <a:rPr lang="en-US" altLang="ko-KR" sz="1600" spc="-150" dirty="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 </a:t>
            </a:r>
            <a:r>
              <a:rPr lang="en-US" altLang="ko-KR" sz="1600" spc="-150" dirty="0" smtClean="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  Studies</a:t>
            </a:r>
            <a:endParaRPr lang="en-US" altLang="ko-KR" sz="1600" spc="-150" dirty="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endParaRPr>
          </a:p>
          <a:p>
            <a:endParaRPr lang="en-US" altLang="ko-KR" sz="1600" spc="-150" dirty="0" smtClean="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endParaRPr>
          </a:p>
          <a:p>
            <a:r>
              <a:rPr lang="en-US" altLang="ko-KR" sz="1600" spc="-150" dirty="0" smtClean="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 </a:t>
            </a:r>
            <a:r>
              <a:rPr lang="en-US" altLang="ko-KR" sz="1600" spc="-150" dirty="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Research exchanges through </a:t>
            </a:r>
          </a:p>
          <a:p>
            <a:r>
              <a:rPr lang="en-US" altLang="ko-KR" sz="1600" spc="-150" dirty="0" smtClean="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  seminars </a:t>
            </a:r>
            <a:r>
              <a:rPr lang="en-US" altLang="ko-KR" sz="1600" spc="-150" dirty="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and other </a:t>
            </a:r>
            <a:endParaRPr lang="en-US" altLang="ko-KR" sz="1600" spc="-150" dirty="0" smtClean="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endParaRPr>
          </a:p>
          <a:p>
            <a:r>
              <a:rPr lang="en-US" altLang="ko-KR" sz="1600" spc="-150" dirty="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 </a:t>
            </a:r>
            <a:r>
              <a:rPr lang="en-US" altLang="ko-KR" sz="1600" spc="-150" dirty="0" smtClean="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 scholarly activities</a:t>
            </a:r>
            <a:endParaRPr lang="ko-KR" altLang="en-US" sz="1600" spc="-150" dirty="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endParaRPr>
          </a:p>
        </p:txBody>
      </p:sp>
      <p:sp>
        <p:nvSpPr>
          <p:cNvPr id="40" name="TextBox 39"/>
          <p:cNvSpPr txBox="1"/>
          <p:nvPr/>
        </p:nvSpPr>
        <p:spPr>
          <a:xfrm>
            <a:off x="3028990" y="3784367"/>
            <a:ext cx="2979856" cy="646331"/>
          </a:xfrm>
          <a:prstGeom prst="rect">
            <a:avLst/>
          </a:prstGeom>
          <a:noFill/>
        </p:spPr>
        <p:txBody>
          <a:bodyPr wrap="square" rtlCol="0">
            <a:spAutoFit/>
          </a:bodyPr>
          <a:lstStyle/>
          <a:p>
            <a:pPr algn="ctr"/>
            <a:r>
              <a:rPr lang="en-US" altLang="ko-KR" spc="-150" dirty="0" smtClean="0">
                <a:solidFill>
                  <a:schemeClr val="bg1"/>
                </a:solidFill>
                <a:latin typeface="Arial" panose="020B0604020202020204" pitchFamily="34" charset="0"/>
                <a:ea typeface="Rix고딕 B" panose="02020603020101020101" pitchFamily="18" charset="-127"/>
                <a:cs typeface="Arial" panose="020B0604020202020204" pitchFamily="34" charset="0"/>
              </a:rPr>
              <a:t>International Collaborative </a:t>
            </a:r>
            <a:endParaRPr lang="en-US" altLang="ko-KR" spc="-150" dirty="0">
              <a:solidFill>
                <a:schemeClr val="bg1"/>
              </a:solidFill>
              <a:latin typeface="Arial" panose="020B0604020202020204" pitchFamily="34" charset="0"/>
              <a:ea typeface="Rix고딕 B" panose="02020603020101020101" pitchFamily="18" charset="-127"/>
              <a:cs typeface="Arial" panose="020B0604020202020204" pitchFamily="34" charset="0"/>
            </a:endParaRPr>
          </a:p>
          <a:p>
            <a:pPr algn="ctr"/>
            <a:r>
              <a:rPr lang="en-US" altLang="ko-KR" spc="-150" dirty="0">
                <a:solidFill>
                  <a:schemeClr val="bg1"/>
                </a:solidFill>
                <a:latin typeface="Arial" panose="020B0604020202020204" pitchFamily="34" charset="0"/>
                <a:ea typeface="Rix고딕 B" panose="02020603020101020101" pitchFamily="18" charset="-127"/>
                <a:cs typeface="Arial" panose="020B0604020202020204" pitchFamily="34" charset="0"/>
              </a:rPr>
              <a:t>Projects</a:t>
            </a:r>
            <a:endParaRPr lang="ko-KR" altLang="en-US" spc="-150" dirty="0">
              <a:solidFill>
                <a:schemeClr val="bg1"/>
              </a:solidFill>
              <a:latin typeface="Arial" panose="020B0604020202020204" pitchFamily="34" charset="0"/>
              <a:ea typeface="Rix고딕 B" panose="02020603020101020101" pitchFamily="18" charset="-127"/>
              <a:cs typeface="Arial" panose="020B0604020202020204" pitchFamily="34" charset="0"/>
            </a:endParaRPr>
          </a:p>
        </p:txBody>
      </p:sp>
      <p:sp>
        <p:nvSpPr>
          <p:cNvPr id="41" name="TextBox 40"/>
          <p:cNvSpPr txBox="1"/>
          <p:nvPr/>
        </p:nvSpPr>
        <p:spPr>
          <a:xfrm>
            <a:off x="1120817" y="4706960"/>
            <a:ext cx="6830355" cy="830997"/>
          </a:xfrm>
          <a:prstGeom prst="rect">
            <a:avLst/>
          </a:prstGeom>
          <a:noFill/>
        </p:spPr>
        <p:txBody>
          <a:bodyPr wrap="square" rtlCol="0">
            <a:spAutoFit/>
          </a:bodyPr>
          <a:lstStyle/>
          <a:p>
            <a:pPr algn="ctr"/>
            <a:r>
              <a:rPr lang="en-US" altLang="ko-KR" sz="1600" spc="-150" dirty="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 International joint </a:t>
            </a:r>
            <a:r>
              <a:rPr lang="en-US" altLang="ko-KR" sz="1600" spc="-150" dirty="0" smtClean="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projects</a:t>
            </a:r>
          </a:p>
          <a:p>
            <a:pPr algn="ctr"/>
            <a:r>
              <a:rPr lang="en-US" altLang="ko-KR" sz="1600" spc="-150" dirty="0" smtClean="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 </a:t>
            </a:r>
            <a:r>
              <a:rPr lang="en-US" altLang="ko-KR" sz="1600" spc="-150" dirty="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ICAS Book Prize for Asian </a:t>
            </a:r>
            <a:r>
              <a:rPr lang="en-US" altLang="ko-KR" sz="1600" spc="-150" dirty="0" smtClean="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Studies (Korean </a:t>
            </a:r>
            <a:r>
              <a:rPr lang="en-US" altLang="ko-KR" sz="1600" spc="-150" dirty="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language edition)</a:t>
            </a:r>
          </a:p>
          <a:p>
            <a:pPr algn="ctr"/>
            <a:r>
              <a:rPr lang="en-US" altLang="ko-KR" sz="1600" spc="-150" dirty="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 News from Northeast Asia</a:t>
            </a:r>
            <a:r>
              <a:rPr lang="en-US" altLang="ko-KR" sz="1600" spc="-150" dirty="0" smtClean="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 IIAS </a:t>
            </a:r>
            <a:r>
              <a:rPr lang="en-US" altLang="ko-KR" sz="1600" spc="-150" dirty="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Newsletter</a:t>
            </a:r>
            <a:endParaRPr lang="ko-KR" altLang="en-US" sz="1600" spc="-150" dirty="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endParaRPr>
          </a:p>
        </p:txBody>
      </p:sp>
      <p:sp>
        <p:nvSpPr>
          <p:cNvPr id="44" name="TextBox 43"/>
          <p:cNvSpPr txBox="1"/>
          <p:nvPr/>
        </p:nvSpPr>
        <p:spPr>
          <a:xfrm rot="3516517">
            <a:off x="4263316" y="1695888"/>
            <a:ext cx="2958965" cy="646331"/>
          </a:xfrm>
          <a:prstGeom prst="rect">
            <a:avLst/>
          </a:prstGeom>
          <a:noFill/>
        </p:spPr>
        <p:txBody>
          <a:bodyPr wrap="square" rtlCol="0">
            <a:spAutoFit/>
          </a:bodyPr>
          <a:lstStyle/>
          <a:p>
            <a:pPr algn="ctr"/>
            <a:r>
              <a:rPr lang="en-US" altLang="ko-KR" spc="-150" dirty="0">
                <a:solidFill>
                  <a:schemeClr val="bg1"/>
                </a:solidFill>
                <a:latin typeface="Arial" panose="020B0604020202020204" pitchFamily="34" charset="0"/>
                <a:ea typeface="Rix고딕 B" panose="02020603020101020101" pitchFamily="18" charset="-127"/>
                <a:cs typeface="Arial" panose="020B0604020202020204" pitchFamily="34" charset="0"/>
              </a:rPr>
              <a:t>Research &amp; </a:t>
            </a:r>
            <a:r>
              <a:rPr lang="en-US" altLang="ko-KR" spc="-150" dirty="0" smtClean="0">
                <a:solidFill>
                  <a:schemeClr val="bg1"/>
                </a:solidFill>
                <a:latin typeface="Arial" panose="020B0604020202020204" pitchFamily="34" charset="0"/>
                <a:ea typeface="Rix고딕 B" panose="02020603020101020101" pitchFamily="18" charset="-127"/>
                <a:cs typeface="Arial" panose="020B0604020202020204" pitchFamily="34" charset="0"/>
              </a:rPr>
              <a:t>Exchange </a:t>
            </a:r>
            <a:endParaRPr lang="en-US" altLang="ko-KR" spc="-150" dirty="0">
              <a:solidFill>
                <a:schemeClr val="bg1"/>
              </a:solidFill>
              <a:latin typeface="Arial" panose="020B0604020202020204" pitchFamily="34" charset="0"/>
              <a:ea typeface="Rix고딕 B" panose="02020603020101020101" pitchFamily="18" charset="-127"/>
              <a:cs typeface="Arial" panose="020B0604020202020204" pitchFamily="34" charset="0"/>
            </a:endParaRPr>
          </a:p>
          <a:p>
            <a:pPr algn="ctr"/>
            <a:r>
              <a:rPr lang="en-US" altLang="ko-KR" spc="-150" dirty="0">
                <a:solidFill>
                  <a:schemeClr val="bg1"/>
                </a:solidFill>
                <a:latin typeface="Arial" panose="020B0604020202020204" pitchFamily="34" charset="0"/>
                <a:ea typeface="Rix고딕 B" panose="02020603020101020101" pitchFamily="18" charset="-127"/>
                <a:cs typeface="Arial" panose="020B0604020202020204" pitchFamily="34" charset="0"/>
              </a:rPr>
              <a:t>Network</a:t>
            </a:r>
            <a:endParaRPr lang="ko-KR" altLang="en-US" spc="-150" dirty="0">
              <a:solidFill>
                <a:schemeClr val="bg1"/>
              </a:solidFill>
              <a:latin typeface="Arial" panose="020B0604020202020204" pitchFamily="34" charset="0"/>
              <a:ea typeface="Rix고딕 B" panose="02020603020101020101" pitchFamily="18" charset="-127"/>
              <a:cs typeface="Arial" panose="020B0604020202020204" pitchFamily="34" charset="0"/>
            </a:endParaRPr>
          </a:p>
        </p:txBody>
      </p:sp>
      <p:sp>
        <p:nvSpPr>
          <p:cNvPr id="46" name="직사각형 45"/>
          <p:cNvSpPr/>
          <p:nvPr/>
        </p:nvSpPr>
        <p:spPr>
          <a:xfrm>
            <a:off x="5528420" y="593920"/>
            <a:ext cx="3374138" cy="1815882"/>
          </a:xfrm>
          <a:prstGeom prst="rect">
            <a:avLst/>
          </a:prstGeom>
        </p:spPr>
        <p:txBody>
          <a:bodyPr wrap="square">
            <a:spAutoFit/>
          </a:bodyPr>
          <a:lstStyle/>
          <a:p>
            <a:r>
              <a:rPr lang="en-US" altLang="ko-KR" sz="1600" spc="-150" dirty="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 Network for cooperation with Asia </a:t>
            </a:r>
            <a:endParaRPr lang="en-US" altLang="ko-KR" sz="1600" spc="-150" dirty="0" smtClean="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endParaRPr>
          </a:p>
          <a:p>
            <a:r>
              <a:rPr lang="en-US" altLang="ko-KR" sz="1600" spc="-150" dirty="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 </a:t>
            </a:r>
            <a:r>
              <a:rPr lang="en-US" altLang="ko-KR" sz="1600" spc="-150" dirty="0" smtClean="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         research </a:t>
            </a:r>
            <a:r>
              <a:rPr lang="en-US" altLang="ko-KR" sz="1600" spc="-150" dirty="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institutions domestic and </a:t>
            </a:r>
            <a:endParaRPr lang="en-US" altLang="ko-KR" sz="1600" spc="-150" dirty="0" smtClean="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endParaRPr>
          </a:p>
          <a:p>
            <a:r>
              <a:rPr lang="en-US" altLang="ko-KR" sz="1600" spc="-150" dirty="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 </a:t>
            </a:r>
            <a:r>
              <a:rPr lang="en-US" altLang="ko-KR" sz="1600" spc="-150" dirty="0" smtClean="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                  abroad</a:t>
            </a:r>
            <a:endParaRPr lang="en-US" altLang="ko-KR" sz="1600" spc="-150" dirty="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endParaRPr>
          </a:p>
          <a:p>
            <a:endParaRPr lang="en-US" altLang="ko-KR" sz="1600" spc="-150" dirty="0" smtClean="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endParaRPr>
          </a:p>
          <a:p>
            <a:r>
              <a:rPr lang="en-US" altLang="ko-KR" sz="1600" spc="-150" dirty="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 </a:t>
            </a:r>
            <a:r>
              <a:rPr lang="en-US" altLang="ko-KR" sz="1600" spc="-150" dirty="0" smtClean="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                        ▪ </a:t>
            </a:r>
            <a:r>
              <a:rPr lang="en-US" altLang="ko-KR" sz="1600" spc="-150" dirty="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Agreement-based </a:t>
            </a:r>
            <a:endParaRPr lang="en-US" altLang="ko-KR" sz="1600" spc="-150" dirty="0" smtClean="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endParaRPr>
          </a:p>
          <a:p>
            <a:r>
              <a:rPr lang="en-US" altLang="ko-KR" sz="1600" spc="-150" dirty="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 </a:t>
            </a:r>
            <a:r>
              <a:rPr lang="en-US" altLang="ko-KR" sz="1600" spc="-150" dirty="0" smtClean="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                             exchanges with 24</a:t>
            </a:r>
          </a:p>
          <a:p>
            <a:r>
              <a:rPr lang="en-US" altLang="ko-KR" sz="1600" spc="-150" dirty="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 </a:t>
            </a:r>
            <a:r>
              <a:rPr lang="en-US" altLang="ko-KR" sz="1600" spc="-150" dirty="0" smtClean="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                               </a:t>
            </a:r>
            <a:r>
              <a:rPr lang="en-US" altLang="ko-KR" sz="1600" spc="-150" dirty="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 </a:t>
            </a:r>
            <a:r>
              <a:rPr lang="en-US" altLang="ko-KR" sz="1600" spc="-150" dirty="0" smtClean="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institutions </a:t>
            </a:r>
            <a:r>
              <a:rPr lang="en-US" altLang="ko-KR" sz="1600" spc="-150" dirty="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in 10 countries</a:t>
            </a:r>
            <a:endParaRPr lang="ko-KR" altLang="en-US" sz="1600" spc="-150" dirty="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endParaRPr>
          </a:p>
        </p:txBody>
      </p:sp>
      <p:sp>
        <p:nvSpPr>
          <p:cNvPr id="49" name="직사각형 48"/>
          <p:cNvSpPr/>
          <p:nvPr/>
        </p:nvSpPr>
        <p:spPr>
          <a:xfrm>
            <a:off x="3043237" y="2223901"/>
            <a:ext cx="2951362" cy="830997"/>
          </a:xfrm>
          <a:prstGeom prst="rect">
            <a:avLst/>
          </a:prstGeom>
        </p:spPr>
        <p:txBody>
          <a:bodyPr wrap="square">
            <a:spAutoFit/>
          </a:bodyPr>
          <a:lstStyle/>
          <a:p>
            <a:pPr algn="ctr"/>
            <a:r>
              <a:rPr lang="en-US" altLang="ko-KR" sz="2400" b="1" spc="-150" dirty="0">
                <a:latin typeface="Arial" panose="020B0604020202020204" pitchFamily="34" charset="0"/>
                <a:ea typeface="Rix고딕 EB" panose="02020603020101020101" pitchFamily="18" charset="-127"/>
                <a:cs typeface="Arial" panose="020B0604020202020204" pitchFamily="34" charset="0"/>
              </a:rPr>
              <a:t>Exchange </a:t>
            </a:r>
            <a:endParaRPr lang="en-US" altLang="ko-KR" sz="2400" b="1" spc="-150" dirty="0" smtClean="0">
              <a:latin typeface="Arial" panose="020B0604020202020204" pitchFamily="34" charset="0"/>
              <a:ea typeface="Rix고딕 EB" panose="02020603020101020101" pitchFamily="18" charset="-127"/>
              <a:cs typeface="Arial" panose="020B0604020202020204" pitchFamily="34" charset="0"/>
            </a:endParaRPr>
          </a:p>
          <a:p>
            <a:pPr algn="ctr"/>
            <a:r>
              <a:rPr lang="en-US" altLang="ko-KR" sz="2400" b="1" spc="-150" dirty="0" smtClean="0">
                <a:latin typeface="Arial" panose="020B0604020202020204" pitchFamily="34" charset="0"/>
                <a:ea typeface="Rix고딕 EB" panose="02020603020101020101" pitchFamily="18" charset="-127"/>
                <a:cs typeface="Arial" panose="020B0604020202020204" pitchFamily="34" charset="0"/>
              </a:rPr>
              <a:t>Programs</a:t>
            </a:r>
            <a:endParaRPr lang="ko-KR" altLang="en-US" sz="2400" b="1" spc="-150" dirty="0">
              <a:latin typeface="Arial" panose="020B0604020202020204" pitchFamily="34" charset="0"/>
              <a:ea typeface="Rix고딕 EB" panose="02020603020101020101" pitchFamily="18" charset="-127"/>
              <a:cs typeface="Arial" panose="020B0604020202020204" pitchFamily="34" charset="0"/>
            </a:endParaRPr>
          </a:p>
        </p:txBody>
      </p:sp>
    </p:spTree>
    <p:extLst>
      <p:ext uri="{BB962C8B-B14F-4D97-AF65-F5344CB8AC3E}">
        <p14:creationId xmlns:p14="http://schemas.microsoft.com/office/powerpoint/2010/main" val="20666236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
        <p:cNvGrpSpPr/>
        <p:nvPr/>
      </p:nvGrpSpPr>
      <p:grpSpPr>
        <a:xfrm>
          <a:off x="0" y="0"/>
          <a:ext cx="0" cy="0"/>
          <a:chOff x="0" y="0"/>
          <a:chExt cx="0" cy="0"/>
        </a:xfrm>
      </p:grpSpPr>
      <p:sp>
        <p:nvSpPr>
          <p:cNvPr id="6" name="TextBox 5"/>
          <p:cNvSpPr txBox="1"/>
          <p:nvPr/>
        </p:nvSpPr>
        <p:spPr>
          <a:xfrm>
            <a:off x="2859895" y="6093296"/>
            <a:ext cx="3352200" cy="523220"/>
          </a:xfrm>
          <a:prstGeom prst="rect">
            <a:avLst/>
          </a:prstGeom>
          <a:noFill/>
        </p:spPr>
        <p:txBody>
          <a:bodyPr wrap="none" rtlCol="0">
            <a:spAutoFit/>
          </a:bodyPr>
          <a:lstStyle/>
          <a:p>
            <a:pPr algn="ctr"/>
            <a:r>
              <a:rPr lang="en-US" altLang="ko-KR" sz="2800" b="1" spc="-150" dirty="0">
                <a:solidFill>
                  <a:schemeClr val="bg1"/>
                </a:solidFill>
                <a:latin typeface="Arial" panose="020B0604020202020204" pitchFamily="34" charset="0"/>
                <a:ea typeface="Rix고딕 EB" panose="02020603020101020101" pitchFamily="18" charset="-127"/>
                <a:cs typeface="Arial" panose="020B0604020202020204" pitchFamily="34" charset="0"/>
              </a:rPr>
              <a:t>Education Programs</a:t>
            </a:r>
          </a:p>
        </p:txBody>
      </p:sp>
      <p:sp>
        <p:nvSpPr>
          <p:cNvPr id="28" name="TextBox 27"/>
          <p:cNvSpPr txBox="1"/>
          <p:nvPr/>
        </p:nvSpPr>
        <p:spPr>
          <a:xfrm>
            <a:off x="2432598" y="3625279"/>
            <a:ext cx="5482335" cy="307777"/>
          </a:xfrm>
          <a:prstGeom prst="rect">
            <a:avLst/>
          </a:prstGeom>
          <a:noFill/>
        </p:spPr>
        <p:txBody>
          <a:bodyPr wrap="none" rtlCol="0" anchor="ctr" anchorCtr="0">
            <a:spAutoFit/>
          </a:bodyPr>
          <a:lstStyle/>
          <a:p>
            <a:r>
              <a:rPr lang="en-US" altLang="ko-KR" sz="1400" spc="-150" dirty="0" smtClean="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Internship program that integrates </a:t>
            </a:r>
            <a:r>
              <a:rPr lang="en-US" altLang="ko-KR" sz="1400" spc="-150" dirty="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research and education to foster future experts in Asia</a:t>
            </a:r>
            <a:endParaRPr lang="ko-KR" altLang="en-US" sz="1400" spc="-150" dirty="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endParaRPr>
          </a:p>
        </p:txBody>
      </p:sp>
      <p:sp>
        <p:nvSpPr>
          <p:cNvPr id="29" name="TextBox 28"/>
          <p:cNvSpPr txBox="1"/>
          <p:nvPr/>
        </p:nvSpPr>
        <p:spPr>
          <a:xfrm>
            <a:off x="2405734" y="3254769"/>
            <a:ext cx="2037737" cy="369332"/>
          </a:xfrm>
          <a:prstGeom prst="rect">
            <a:avLst/>
          </a:prstGeom>
          <a:noFill/>
        </p:spPr>
        <p:txBody>
          <a:bodyPr wrap="none" rtlCol="0" anchor="ctr" anchorCtr="0">
            <a:spAutoFit/>
          </a:bodyPr>
          <a:lstStyle/>
          <a:p>
            <a:r>
              <a:rPr lang="en-US" altLang="ko-KR" b="1" spc="-150" dirty="0">
                <a:solidFill>
                  <a:schemeClr val="accent4"/>
                </a:solidFill>
                <a:latin typeface="Arial" panose="020B0604020202020204" pitchFamily="34" charset="0"/>
                <a:ea typeface="Rix고딕 M" panose="02020603020101020101" pitchFamily="18" charset="-127"/>
                <a:cs typeface="Arial" panose="020B0604020202020204" pitchFamily="34" charset="0"/>
              </a:rPr>
              <a:t>Research Internship</a:t>
            </a:r>
            <a:endParaRPr lang="ko-KR" altLang="en-US" b="1" spc="-150" dirty="0">
              <a:solidFill>
                <a:schemeClr val="accent4"/>
              </a:solidFill>
              <a:latin typeface="Arial" panose="020B0604020202020204" pitchFamily="34" charset="0"/>
              <a:ea typeface="Rix고딕 M" panose="02020603020101020101" pitchFamily="18" charset="-127"/>
              <a:cs typeface="Arial" panose="020B0604020202020204" pitchFamily="34" charset="0"/>
            </a:endParaRPr>
          </a:p>
        </p:txBody>
      </p:sp>
      <p:sp>
        <p:nvSpPr>
          <p:cNvPr id="51" name="TextBox 50"/>
          <p:cNvSpPr txBox="1"/>
          <p:nvPr/>
        </p:nvSpPr>
        <p:spPr>
          <a:xfrm>
            <a:off x="2405734" y="4529748"/>
            <a:ext cx="6391237" cy="523220"/>
          </a:xfrm>
          <a:prstGeom prst="rect">
            <a:avLst/>
          </a:prstGeom>
          <a:noFill/>
        </p:spPr>
        <p:txBody>
          <a:bodyPr wrap="none" rtlCol="0" anchor="ctr" anchorCtr="0">
            <a:spAutoFit/>
          </a:bodyPr>
          <a:lstStyle/>
          <a:p>
            <a:r>
              <a:rPr lang="en-US" altLang="ko-KR" sz="1400" spc="-150" dirty="0" smtClean="0">
                <a:solidFill>
                  <a:schemeClr val="tx1">
                    <a:lumMod val="65000"/>
                    <a:lumOff val="35000"/>
                  </a:schemeClr>
                </a:solidFill>
                <a:latin typeface="Arial" panose="020B0604020202020204" pitchFamily="34" charset="0"/>
                <a:cs typeface="Arial" panose="020B0604020202020204" pitchFamily="34" charset="0"/>
              </a:rPr>
              <a:t>Annual lecture </a:t>
            </a:r>
            <a:r>
              <a:rPr lang="en-US" altLang="ko-KR" sz="1400" spc="-150" dirty="0">
                <a:solidFill>
                  <a:schemeClr val="tx1">
                    <a:lumMod val="65000"/>
                    <a:lumOff val="35000"/>
                  </a:schemeClr>
                </a:solidFill>
                <a:latin typeface="Arial" panose="020B0604020202020204" pitchFamily="34" charset="0"/>
                <a:cs typeface="Arial" panose="020B0604020202020204" pitchFamily="34" charset="0"/>
              </a:rPr>
              <a:t>series </a:t>
            </a:r>
            <a:r>
              <a:rPr lang="en-US" altLang="ko-KR" sz="1400" spc="-150" dirty="0" smtClean="0">
                <a:solidFill>
                  <a:schemeClr val="tx1">
                    <a:lumMod val="65000"/>
                    <a:lumOff val="35000"/>
                  </a:schemeClr>
                </a:solidFill>
                <a:latin typeface="Arial" panose="020B0604020202020204" pitchFamily="34" charset="0"/>
                <a:cs typeface="Arial" panose="020B0604020202020204" pitchFamily="34" charset="0"/>
              </a:rPr>
              <a:t>by SNUAC Southeast Asia Center open </a:t>
            </a:r>
            <a:r>
              <a:rPr lang="en-US" altLang="ko-KR" sz="1400" spc="-150" dirty="0">
                <a:solidFill>
                  <a:schemeClr val="tx1">
                    <a:lumMod val="65000"/>
                    <a:lumOff val="35000"/>
                  </a:schemeClr>
                </a:solidFill>
                <a:latin typeface="Arial" panose="020B0604020202020204" pitchFamily="34" charset="0"/>
                <a:cs typeface="Arial" panose="020B0604020202020204" pitchFamily="34" charset="0"/>
              </a:rPr>
              <a:t>to </a:t>
            </a:r>
            <a:endParaRPr lang="en-US" altLang="ko-KR" sz="1400" spc="-150" dirty="0" smtClean="0">
              <a:solidFill>
                <a:schemeClr val="tx1">
                  <a:lumMod val="65000"/>
                  <a:lumOff val="35000"/>
                </a:schemeClr>
              </a:solidFill>
              <a:latin typeface="Arial" panose="020B0604020202020204" pitchFamily="34" charset="0"/>
              <a:cs typeface="Arial" panose="020B0604020202020204" pitchFamily="34" charset="0"/>
            </a:endParaRPr>
          </a:p>
          <a:p>
            <a:r>
              <a:rPr lang="en-US" altLang="ko-KR" sz="1400" spc="-150" dirty="0" smtClean="0">
                <a:solidFill>
                  <a:schemeClr val="tx1">
                    <a:lumMod val="65000"/>
                    <a:lumOff val="35000"/>
                  </a:schemeClr>
                </a:solidFill>
                <a:latin typeface="Arial" panose="020B0604020202020204" pitchFamily="34" charset="0"/>
                <a:cs typeface="Arial" panose="020B0604020202020204" pitchFamily="34" charset="0"/>
              </a:rPr>
              <a:t>researchers </a:t>
            </a:r>
            <a:r>
              <a:rPr lang="en-US" altLang="ko-KR" sz="1400" spc="-150" dirty="0">
                <a:solidFill>
                  <a:schemeClr val="tx1">
                    <a:lumMod val="65000"/>
                    <a:lumOff val="35000"/>
                  </a:schemeClr>
                </a:solidFill>
                <a:latin typeface="Arial" panose="020B0604020202020204" pitchFamily="34" charset="0"/>
                <a:cs typeface="Arial" panose="020B0604020202020204" pitchFamily="34" charset="0"/>
              </a:rPr>
              <a:t>and the </a:t>
            </a:r>
            <a:r>
              <a:rPr lang="en-US" altLang="ko-KR" sz="1400" spc="-150" dirty="0" smtClean="0">
                <a:solidFill>
                  <a:schemeClr val="tx1">
                    <a:lumMod val="65000"/>
                    <a:lumOff val="35000"/>
                  </a:schemeClr>
                </a:solidFill>
                <a:latin typeface="Arial" panose="020B0604020202020204" pitchFamily="34" charset="0"/>
                <a:cs typeface="Arial" panose="020B0604020202020204" pitchFamily="34" charset="0"/>
              </a:rPr>
              <a:t>general public </a:t>
            </a:r>
            <a:r>
              <a:rPr lang="en-US" altLang="ko-KR" sz="1400" spc="-150" dirty="0">
                <a:solidFill>
                  <a:schemeClr val="tx1">
                    <a:lumMod val="65000"/>
                    <a:lumOff val="35000"/>
                  </a:schemeClr>
                </a:solidFill>
                <a:latin typeface="Arial" panose="020B0604020202020204" pitchFamily="34" charset="0"/>
                <a:cs typeface="Arial" panose="020B0604020202020204" pitchFamily="34" charset="0"/>
              </a:rPr>
              <a:t>on </a:t>
            </a:r>
            <a:r>
              <a:rPr lang="en-US" altLang="ko-KR" sz="1400" spc="-150" dirty="0" smtClean="0">
                <a:solidFill>
                  <a:schemeClr val="tx1">
                    <a:lumMod val="65000"/>
                    <a:lumOff val="35000"/>
                  </a:schemeClr>
                </a:solidFill>
                <a:latin typeface="Arial" panose="020B0604020202020204" pitchFamily="34" charset="0"/>
                <a:cs typeface="Arial" panose="020B0604020202020204" pitchFamily="34" charset="0"/>
              </a:rPr>
              <a:t>important themes in Southeast Asia including culture and politics.</a:t>
            </a:r>
            <a:endParaRPr lang="ko-KR" altLang="ko-KR" sz="1400" spc="-15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52" name="TextBox 51"/>
          <p:cNvSpPr txBox="1"/>
          <p:nvPr/>
        </p:nvSpPr>
        <p:spPr>
          <a:xfrm>
            <a:off x="2405734" y="4149080"/>
            <a:ext cx="3208955" cy="369332"/>
          </a:xfrm>
          <a:prstGeom prst="rect">
            <a:avLst/>
          </a:prstGeom>
          <a:noFill/>
        </p:spPr>
        <p:txBody>
          <a:bodyPr wrap="none" rtlCol="0" anchor="ctr" anchorCtr="0">
            <a:spAutoFit/>
          </a:bodyPr>
          <a:lstStyle/>
          <a:p>
            <a:r>
              <a:rPr lang="en-US" altLang="ko-KR" b="1" spc="-150" dirty="0" smtClean="0">
                <a:solidFill>
                  <a:schemeClr val="accent2"/>
                </a:solidFill>
                <a:latin typeface="Arial" panose="020B0604020202020204" pitchFamily="34" charset="0"/>
                <a:ea typeface="Rix고딕 M" panose="02020603020101020101" pitchFamily="18" charset="-127"/>
                <a:cs typeface="Arial" panose="020B0604020202020204" pitchFamily="34" charset="0"/>
              </a:rPr>
              <a:t>Open Lecture on Southeast Asia </a:t>
            </a:r>
            <a:endParaRPr lang="en-US" altLang="ko-KR" b="1" spc="-150" dirty="0">
              <a:solidFill>
                <a:schemeClr val="accent2"/>
              </a:solidFill>
              <a:latin typeface="Arial" panose="020B0604020202020204" pitchFamily="34" charset="0"/>
              <a:ea typeface="Rix고딕 M" panose="02020603020101020101" pitchFamily="18" charset="-127"/>
              <a:cs typeface="Arial" panose="020B0604020202020204" pitchFamily="34" charset="0"/>
            </a:endParaRPr>
          </a:p>
        </p:txBody>
      </p:sp>
      <p:sp>
        <p:nvSpPr>
          <p:cNvPr id="55" name="TextBox 54"/>
          <p:cNvSpPr txBox="1"/>
          <p:nvPr/>
        </p:nvSpPr>
        <p:spPr>
          <a:xfrm>
            <a:off x="2406717" y="1469665"/>
            <a:ext cx="4807726" cy="523220"/>
          </a:xfrm>
          <a:prstGeom prst="rect">
            <a:avLst/>
          </a:prstGeom>
          <a:noFill/>
        </p:spPr>
        <p:txBody>
          <a:bodyPr wrap="none" rtlCol="0" anchor="ctr" anchorCtr="0">
            <a:spAutoFit/>
          </a:bodyPr>
          <a:lstStyle/>
          <a:p>
            <a:r>
              <a:rPr lang="en-US" altLang="ko-KR" sz="1400" spc="-150" dirty="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Real-time online lectures to undergraduate and graduate students of leading </a:t>
            </a:r>
          </a:p>
          <a:p>
            <a:r>
              <a:rPr lang="en-US" altLang="ko-KR" sz="1400" spc="-150" dirty="0" smtClean="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overseas </a:t>
            </a:r>
            <a:r>
              <a:rPr lang="en-US" altLang="ko-KR" sz="1400" spc="-150" dirty="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universities </a:t>
            </a:r>
            <a:r>
              <a:rPr lang="en-US" altLang="ko-KR" sz="1400" dirty="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interested</a:t>
            </a:r>
            <a:r>
              <a:rPr lang="en-US" altLang="ko-KR" sz="1400" spc="-150" dirty="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 in modern Korean society</a:t>
            </a:r>
            <a:endParaRPr lang="ko-KR" altLang="en-US" sz="1400" spc="-150" dirty="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endParaRPr>
          </a:p>
        </p:txBody>
      </p:sp>
      <p:sp>
        <p:nvSpPr>
          <p:cNvPr id="56" name="TextBox 55"/>
          <p:cNvSpPr txBox="1"/>
          <p:nvPr/>
        </p:nvSpPr>
        <p:spPr>
          <a:xfrm>
            <a:off x="2405735" y="1100333"/>
            <a:ext cx="2826415" cy="369332"/>
          </a:xfrm>
          <a:prstGeom prst="rect">
            <a:avLst/>
          </a:prstGeom>
          <a:noFill/>
        </p:spPr>
        <p:txBody>
          <a:bodyPr wrap="none" rtlCol="0" anchor="ctr" anchorCtr="0">
            <a:spAutoFit/>
          </a:bodyPr>
          <a:lstStyle/>
          <a:p>
            <a:r>
              <a:rPr lang="en-US" altLang="ko-KR" b="1" spc="-150" dirty="0">
                <a:solidFill>
                  <a:schemeClr val="accent6"/>
                </a:solidFill>
                <a:latin typeface="Arial" panose="020B0604020202020204" pitchFamily="34" charset="0"/>
                <a:ea typeface="Rix고딕 M" panose="02020603020101020101" pitchFamily="18" charset="-127"/>
                <a:cs typeface="Arial" panose="020B0604020202020204" pitchFamily="34" charset="0"/>
              </a:rPr>
              <a:t>KF Global e-School Program</a:t>
            </a:r>
          </a:p>
        </p:txBody>
      </p:sp>
      <p:sp>
        <p:nvSpPr>
          <p:cNvPr id="59" name="TextBox 58"/>
          <p:cNvSpPr txBox="1"/>
          <p:nvPr/>
        </p:nvSpPr>
        <p:spPr>
          <a:xfrm>
            <a:off x="2405734" y="2177551"/>
            <a:ext cx="4074642" cy="369332"/>
          </a:xfrm>
          <a:prstGeom prst="rect">
            <a:avLst/>
          </a:prstGeom>
          <a:noFill/>
        </p:spPr>
        <p:txBody>
          <a:bodyPr wrap="none" rtlCol="0" anchor="ctr" anchorCtr="0">
            <a:spAutoFit/>
          </a:bodyPr>
          <a:lstStyle/>
          <a:p>
            <a:r>
              <a:rPr lang="en-US" altLang="ko-KR" b="1" spc="-150" dirty="0">
                <a:solidFill>
                  <a:schemeClr val="accent5"/>
                </a:solidFill>
                <a:latin typeface="Arial" panose="020B0604020202020204" pitchFamily="34" charset="0"/>
                <a:ea typeface="Rix고딕 M" panose="02020603020101020101" pitchFamily="18" charset="-127"/>
                <a:cs typeface="Arial" panose="020B0604020202020204" pitchFamily="34" charset="0"/>
              </a:rPr>
              <a:t>KOSSDA Methodology Training Programs</a:t>
            </a:r>
            <a:endParaRPr lang="ko-KR" altLang="en-US" b="1" spc="-150" dirty="0">
              <a:solidFill>
                <a:schemeClr val="accent5"/>
              </a:solidFill>
              <a:latin typeface="Arial" panose="020B0604020202020204" pitchFamily="34" charset="0"/>
              <a:ea typeface="Rix고딕 M" panose="02020603020101020101" pitchFamily="18" charset="-127"/>
              <a:cs typeface="Arial" panose="020B0604020202020204" pitchFamily="34" charset="0"/>
            </a:endParaRPr>
          </a:p>
        </p:txBody>
      </p:sp>
      <p:sp>
        <p:nvSpPr>
          <p:cNvPr id="60" name="TextBox 59"/>
          <p:cNvSpPr txBox="1"/>
          <p:nvPr/>
        </p:nvSpPr>
        <p:spPr>
          <a:xfrm>
            <a:off x="2405734" y="2546883"/>
            <a:ext cx="6555238" cy="523220"/>
          </a:xfrm>
          <a:prstGeom prst="rect">
            <a:avLst/>
          </a:prstGeom>
          <a:noFill/>
        </p:spPr>
        <p:txBody>
          <a:bodyPr wrap="square" rtlCol="0" anchor="ctr" anchorCtr="0">
            <a:spAutoFit/>
          </a:bodyPr>
          <a:lstStyle/>
          <a:p>
            <a:r>
              <a:rPr lang="en-US" altLang="ko-KR" sz="1400" spc="-150" dirty="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Methodology education programs designed to enhance research skills </a:t>
            </a:r>
          </a:p>
          <a:p>
            <a:r>
              <a:rPr lang="en-US" altLang="ko-KR" sz="1400" spc="-150" dirty="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in collecting, searching, and analyzing data</a:t>
            </a:r>
            <a:endParaRPr lang="ko-KR" altLang="en-US" sz="1400" spc="-150" dirty="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endParaRPr>
          </a:p>
        </p:txBody>
      </p:sp>
      <p:sp>
        <p:nvSpPr>
          <p:cNvPr id="61" name="타원 60"/>
          <p:cNvSpPr/>
          <p:nvPr/>
        </p:nvSpPr>
        <p:spPr>
          <a:xfrm rot="2714100">
            <a:off x="596883" y="492710"/>
            <a:ext cx="1480532" cy="1497779"/>
          </a:xfrm>
          <a:prstGeom prst="ellipse">
            <a:avLst/>
          </a:prstGeom>
          <a:solidFill>
            <a:srgbClr val="D957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sp>
        <p:nvSpPr>
          <p:cNvPr id="62" name="TextBox 61"/>
          <p:cNvSpPr txBox="1"/>
          <p:nvPr/>
        </p:nvSpPr>
        <p:spPr>
          <a:xfrm>
            <a:off x="685367" y="889541"/>
            <a:ext cx="1303563" cy="707886"/>
          </a:xfrm>
          <a:prstGeom prst="rect">
            <a:avLst/>
          </a:prstGeom>
          <a:noFill/>
        </p:spPr>
        <p:txBody>
          <a:bodyPr wrap="none" rtlCol="0">
            <a:spAutoFit/>
          </a:bodyPr>
          <a:lstStyle/>
          <a:p>
            <a:pPr algn="ctr"/>
            <a:r>
              <a:rPr lang="en-US" altLang="ko-KR" sz="2000" b="1" spc="-150" dirty="0" smtClean="0">
                <a:solidFill>
                  <a:schemeClr val="bg1"/>
                </a:solidFill>
                <a:latin typeface="Arial" panose="020B0604020202020204" pitchFamily="34" charset="0"/>
                <a:ea typeface="Rix고딕 EB" panose="02020603020101020101" pitchFamily="18" charset="-127"/>
                <a:cs typeface="Arial" panose="020B0604020202020204" pitchFamily="34" charset="0"/>
              </a:rPr>
              <a:t>Education </a:t>
            </a:r>
          </a:p>
          <a:p>
            <a:pPr algn="ctr"/>
            <a:r>
              <a:rPr lang="en-US" altLang="ko-KR" sz="2000" b="1" spc="-150" dirty="0" smtClean="0">
                <a:solidFill>
                  <a:schemeClr val="bg1"/>
                </a:solidFill>
                <a:latin typeface="Arial" panose="020B0604020202020204" pitchFamily="34" charset="0"/>
                <a:ea typeface="Rix고딕 EB" panose="02020603020101020101" pitchFamily="18" charset="-127"/>
                <a:cs typeface="Arial" panose="020B0604020202020204" pitchFamily="34" charset="0"/>
              </a:rPr>
              <a:t>Programs</a:t>
            </a:r>
            <a:endParaRPr lang="ko-KR" altLang="en-US" sz="2000" b="1" spc="-150" dirty="0">
              <a:solidFill>
                <a:schemeClr val="bg1"/>
              </a:solidFill>
              <a:latin typeface="Arial" panose="020B0604020202020204" pitchFamily="34" charset="0"/>
              <a:ea typeface="Rix고딕 EB" panose="02020603020101020101" pitchFamily="18" charset="-127"/>
              <a:cs typeface="Arial" panose="020B0604020202020204" pitchFamily="34" charset="0"/>
            </a:endParaRPr>
          </a:p>
        </p:txBody>
      </p:sp>
    </p:spTree>
    <p:extLst>
      <p:ext uri="{BB962C8B-B14F-4D97-AF65-F5344CB8AC3E}">
        <p14:creationId xmlns:p14="http://schemas.microsoft.com/office/powerpoint/2010/main" val="32952139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
        <p:cNvGrpSpPr/>
        <p:nvPr/>
      </p:nvGrpSpPr>
      <p:grpSpPr>
        <a:xfrm>
          <a:off x="0" y="0"/>
          <a:ext cx="0" cy="0"/>
          <a:chOff x="0" y="0"/>
          <a:chExt cx="0" cy="0"/>
        </a:xfrm>
      </p:grpSpPr>
      <p:sp>
        <p:nvSpPr>
          <p:cNvPr id="8" name="부제목 7"/>
          <p:cNvSpPr>
            <a:spLocks noGrp="1"/>
          </p:cNvSpPr>
          <p:nvPr>
            <p:ph type="subTitle" idx="1"/>
          </p:nvPr>
        </p:nvSpPr>
        <p:spPr>
          <a:xfrm>
            <a:off x="360040" y="2204864"/>
            <a:ext cx="8820472" cy="504056"/>
          </a:xfrm>
        </p:spPr>
        <p:txBody>
          <a:bodyPr/>
          <a:lstStyle/>
          <a:p>
            <a:r>
              <a:rPr lang="en-US" altLang="ko-KR" sz="2000" spc="-150" dirty="0" smtClean="0">
                <a:solidFill>
                  <a:schemeClr val="tx1"/>
                </a:solidFill>
                <a:latin typeface="Arial" panose="020B0604020202020204" pitchFamily="34" charset="0"/>
                <a:ea typeface="Rix고딕 B" panose="02020603020101020101" pitchFamily="18" charset="-127"/>
                <a:cs typeface="Arial" panose="020B0604020202020204" pitchFamily="34" charset="0"/>
              </a:rPr>
              <a:t>(June, 2019)</a:t>
            </a:r>
            <a:endParaRPr lang="ko-KR" altLang="en-US" sz="2000" spc="-150" dirty="0">
              <a:solidFill>
                <a:schemeClr val="tx1"/>
              </a:solidFill>
              <a:latin typeface="Arial" panose="020B0604020202020204" pitchFamily="34" charset="0"/>
              <a:ea typeface="Rix고딕 B" panose="02020603020101020101" pitchFamily="18" charset="-127"/>
              <a:cs typeface="Arial" panose="020B0604020202020204" pitchFamily="34" charset="0"/>
            </a:endParaRPr>
          </a:p>
        </p:txBody>
      </p:sp>
      <p:sp>
        <p:nvSpPr>
          <p:cNvPr id="7" name="제목 6"/>
          <p:cNvSpPr>
            <a:spLocks noGrp="1"/>
          </p:cNvSpPr>
          <p:nvPr>
            <p:ph type="ctrTitle"/>
          </p:nvPr>
        </p:nvSpPr>
        <p:spPr>
          <a:xfrm>
            <a:off x="323528" y="836712"/>
            <a:ext cx="8820472" cy="1138773"/>
          </a:xfrm>
        </p:spPr>
        <p:txBody>
          <a:bodyPr/>
          <a:lstStyle/>
          <a:p>
            <a:r>
              <a:rPr lang="en-US" altLang="ko-KR" sz="3200" b="1" spc="-150" dirty="0" smtClean="0">
                <a:solidFill>
                  <a:schemeClr val="tx1"/>
                </a:solidFill>
                <a:latin typeface="Arial" panose="020B0604020202020204" pitchFamily="34" charset="0"/>
                <a:ea typeface="Rix고딕 EB" panose="02020603020101020101" pitchFamily="18" charset="-127"/>
                <a:cs typeface="Arial" panose="020B0604020202020204" pitchFamily="34" charset="0"/>
              </a:rPr>
              <a:t>Seoul National University </a:t>
            </a:r>
            <a:br>
              <a:rPr lang="en-US" altLang="ko-KR" sz="3200" b="1" spc="-150" dirty="0" smtClean="0">
                <a:solidFill>
                  <a:schemeClr val="tx1"/>
                </a:solidFill>
                <a:latin typeface="Arial" panose="020B0604020202020204" pitchFamily="34" charset="0"/>
                <a:ea typeface="Rix고딕 EB" panose="02020603020101020101" pitchFamily="18" charset="-127"/>
                <a:cs typeface="Arial" panose="020B0604020202020204" pitchFamily="34" charset="0"/>
              </a:rPr>
            </a:br>
            <a:r>
              <a:rPr lang="en-US" altLang="ko-KR" sz="3600" b="1" spc="-150" dirty="0" smtClean="0">
                <a:solidFill>
                  <a:schemeClr val="tx1"/>
                </a:solidFill>
                <a:latin typeface="Arial" panose="020B0604020202020204" pitchFamily="34" charset="0"/>
                <a:ea typeface="Rix고딕 EB" panose="02020603020101020101" pitchFamily="18" charset="-127"/>
                <a:cs typeface="Arial" panose="020B0604020202020204" pitchFamily="34" charset="0"/>
              </a:rPr>
              <a:t>Asia Center</a:t>
            </a:r>
            <a:endParaRPr lang="en-US" altLang="ko-KR" sz="3600" b="1" spc="-150" dirty="0">
              <a:solidFill>
                <a:schemeClr val="tx1"/>
              </a:solidFill>
              <a:latin typeface="Arial" panose="020B0604020202020204" pitchFamily="34" charset="0"/>
              <a:ea typeface="Rix고딕 EB" panose="02020603020101020101" pitchFamily="18" charset="-127"/>
              <a:cs typeface="Arial" panose="020B0604020202020204" pitchFamily="34" charset="0"/>
            </a:endParaRPr>
          </a:p>
        </p:txBody>
      </p:sp>
      <p:pic>
        <p:nvPicPr>
          <p:cNvPr id="6" name="그림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292" y="5301208"/>
            <a:ext cx="1988468" cy="522670"/>
          </a:xfrm>
          <a:prstGeom prst="rect">
            <a:avLst/>
          </a:prstGeom>
        </p:spPr>
      </p:pic>
    </p:spTree>
    <p:extLst>
      <p:ext uri="{BB962C8B-B14F-4D97-AF65-F5344CB8AC3E}">
        <p14:creationId xmlns:p14="http://schemas.microsoft.com/office/powerpoint/2010/main" val="37104232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 name="TextBox 1"/>
          <p:cNvSpPr txBox="1"/>
          <p:nvPr/>
        </p:nvSpPr>
        <p:spPr>
          <a:xfrm>
            <a:off x="683568" y="332656"/>
            <a:ext cx="7920880" cy="3785652"/>
          </a:xfrm>
          <a:prstGeom prst="rect">
            <a:avLst/>
          </a:prstGeom>
          <a:noFill/>
        </p:spPr>
        <p:txBody>
          <a:bodyPr wrap="square" rtlCol="0">
            <a:spAutoFit/>
          </a:bodyPr>
          <a:lstStyle/>
          <a:p>
            <a:pPr>
              <a:lnSpc>
                <a:spcPct val="150000"/>
              </a:lnSpc>
            </a:pPr>
            <a:r>
              <a:rPr lang="en-US" altLang="ko-KR" sz="2000" spc="-150" dirty="0" smtClean="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Seoul National University Asia Center(SNUAC) is a research and international exchange institute specializing in Asian Studies that integrate regional and thematic topics. It has five regional centers, seven thematic programs, and the social science data archive (KOSSDA). SNUAC is also fully engaged in building </a:t>
            </a:r>
          </a:p>
          <a:p>
            <a:pPr>
              <a:lnSpc>
                <a:spcPct val="150000"/>
              </a:lnSpc>
            </a:pPr>
            <a:r>
              <a:rPr lang="en-US" altLang="ko-KR" sz="2000" spc="-150" dirty="0" smtClean="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a global network of scholars in</a:t>
            </a:r>
            <a:r>
              <a:rPr lang="ko-KR" altLang="en-US" sz="2000" spc="-150" dirty="0" smtClean="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 </a:t>
            </a:r>
            <a:r>
              <a:rPr lang="en-US" altLang="ko-KR" sz="2000" spc="-150" dirty="0" smtClean="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Asian studies, nurturing </a:t>
            </a:r>
          </a:p>
          <a:p>
            <a:pPr>
              <a:lnSpc>
                <a:spcPct val="150000"/>
              </a:lnSpc>
            </a:pPr>
            <a:r>
              <a:rPr lang="en-US" altLang="ko-KR" sz="2000" spc="-150" dirty="0" smtClean="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next-generation experts as well as </a:t>
            </a:r>
          </a:p>
          <a:p>
            <a:pPr>
              <a:lnSpc>
                <a:spcPct val="150000"/>
              </a:lnSpc>
            </a:pPr>
            <a:r>
              <a:rPr lang="en-US" altLang="ko-KR" sz="2000" spc="-150" dirty="0" smtClean="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promoting other scholarly </a:t>
            </a:r>
          </a:p>
          <a:p>
            <a:pPr>
              <a:lnSpc>
                <a:spcPct val="150000"/>
              </a:lnSpc>
            </a:pPr>
            <a:r>
              <a:rPr lang="en-US" altLang="ko-KR" sz="2000" spc="-150" dirty="0" smtClean="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activities.</a:t>
            </a:r>
            <a:endParaRPr lang="ko-KR" altLang="en-US" sz="2000" spc="-150" dirty="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endParaRPr>
          </a:p>
        </p:txBody>
      </p:sp>
      <p:pic>
        <p:nvPicPr>
          <p:cNvPr id="3" name="그림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900" y="4941168"/>
            <a:ext cx="2536369" cy="666686"/>
          </a:xfrm>
          <a:prstGeom prst="rect">
            <a:avLst/>
          </a:prstGeom>
        </p:spPr>
      </p:pic>
      <p:sp>
        <p:nvSpPr>
          <p:cNvPr id="4" name="TextBox 3"/>
          <p:cNvSpPr txBox="1"/>
          <p:nvPr/>
        </p:nvSpPr>
        <p:spPr>
          <a:xfrm>
            <a:off x="3341599" y="6093296"/>
            <a:ext cx="2388794" cy="523220"/>
          </a:xfrm>
          <a:prstGeom prst="rect">
            <a:avLst/>
          </a:prstGeom>
          <a:noFill/>
        </p:spPr>
        <p:txBody>
          <a:bodyPr wrap="none" rtlCol="0">
            <a:spAutoFit/>
          </a:bodyPr>
          <a:lstStyle/>
          <a:p>
            <a:pPr algn="ctr"/>
            <a:r>
              <a:rPr lang="en-US" altLang="ko-KR" sz="2800" b="1" spc="-150" dirty="0" smtClean="0">
                <a:solidFill>
                  <a:schemeClr val="bg1"/>
                </a:solidFill>
                <a:latin typeface="Arial" panose="020B0604020202020204" pitchFamily="34" charset="0"/>
                <a:ea typeface="Rix고딕 EB" panose="02020603020101020101" pitchFamily="18" charset="-127"/>
                <a:cs typeface="Arial" panose="020B0604020202020204" pitchFamily="34" charset="0"/>
              </a:rPr>
              <a:t>About SNUAC</a:t>
            </a:r>
            <a:endParaRPr lang="ko-KR" altLang="en-US" sz="2800" b="1" spc="-150" dirty="0">
              <a:solidFill>
                <a:schemeClr val="bg1"/>
              </a:solidFill>
              <a:latin typeface="Arial" panose="020B0604020202020204" pitchFamily="34" charset="0"/>
              <a:ea typeface="Rix고딕 EB" panose="02020603020101020101" pitchFamily="18" charset="-127"/>
              <a:cs typeface="Arial" panose="020B0604020202020204" pitchFamily="34" charset="0"/>
            </a:endParaRPr>
          </a:p>
        </p:txBody>
      </p:sp>
    </p:spTree>
    <p:extLst>
      <p:ext uri="{BB962C8B-B14F-4D97-AF65-F5344CB8AC3E}">
        <p14:creationId xmlns:p14="http://schemas.microsoft.com/office/powerpoint/2010/main" val="24702728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
        <p:cNvGrpSpPr/>
        <p:nvPr/>
      </p:nvGrpSpPr>
      <p:grpSpPr>
        <a:xfrm>
          <a:off x="0" y="0"/>
          <a:ext cx="0" cy="0"/>
          <a:chOff x="0" y="0"/>
          <a:chExt cx="0" cy="0"/>
        </a:xfrm>
      </p:grpSpPr>
      <p:sp>
        <p:nvSpPr>
          <p:cNvPr id="6" name="TextBox 5"/>
          <p:cNvSpPr txBox="1"/>
          <p:nvPr/>
        </p:nvSpPr>
        <p:spPr>
          <a:xfrm>
            <a:off x="2287117" y="6093296"/>
            <a:ext cx="4497770" cy="523220"/>
          </a:xfrm>
          <a:prstGeom prst="rect">
            <a:avLst/>
          </a:prstGeom>
          <a:noFill/>
        </p:spPr>
        <p:txBody>
          <a:bodyPr wrap="none" rtlCol="0">
            <a:spAutoFit/>
          </a:bodyPr>
          <a:lstStyle/>
          <a:p>
            <a:pPr algn="ctr"/>
            <a:r>
              <a:rPr lang="en-US" altLang="ko-KR" sz="2800" b="1" spc="-150" dirty="0" smtClean="0">
                <a:solidFill>
                  <a:schemeClr val="bg1"/>
                </a:solidFill>
                <a:latin typeface="Arial" panose="020B0604020202020204" pitchFamily="34" charset="0"/>
                <a:ea typeface="Rix고딕 EB" panose="02020603020101020101" pitchFamily="18" charset="-127"/>
                <a:cs typeface="Arial" panose="020B0604020202020204" pitchFamily="34" charset="0"/>
              </a:rPr>
              <a:t>Very Brief History of SNUAC</a:t>
            </a:r>
            <a:endParaRPr lang="ko-KR" altLang="en-US" sz="2800" b="1" spc="-150" dirty="0">
              <a:solidFill>
                <a:schemeClr val="bg1"/>
              </a:solidFill>
              <a:latin typeface="Arial" panose="020B0604020202020204" pitchFamily="34" charset="0"/>
              <a:ea typeface="Rix고딕 EB" panose="02020603020101020101" pitchFamily="18" charset="-127"/>
              <a:cs typeface="Arial" panose="020B0604020202020204" pitchFamily="34" charset="0"/>
            </a:endParaRPr>
          </a:p>
        </p:txBody>
      </p:sp>
      <p:grpSp>
        <p:nvGrpSpPr>
          <p:cNvPr id="49" name="그룹 48"/>
          <p:cNvGrpSpPr/>
          <p:nvPr/>
        </p:nvGrpSpPr>
        <p:grpSpPr>
          <a:xfrm>
            <a:off x="293372" y="349234"/>
            <a:ext cx="8493763" cy="2526497"/>
            <a:chOff x="798146" y="685612"/>
            <a:chExt cx="8357206" cy="2439134"/>
          </a:xfrm>
        </p:grpSpPr>
        <p:sp>
          <p:nvSpPr>
            <p:cNvPr id="50" name="TextBox 49"/>
            <p:cNvSpPr txBox="1"/>
            <p:nvPr/>
          </p:nvSpPr>
          <p:spPr>
            <a:xfrm>
              <a:off x="798146" y="2182531"/>
              <a:ext cx="2012863" cy="713122"/>
            </a:xfrm>
            <a:prstGeom prst="rect">
              <a:avLst/>
            </a:prstGeom>
            <a:noFill/>
          </p:spPr>
          <p:txBody>
            <a:bodyPr wrap="none" rtlCol="0">
              <a:spAutoFit/>
            </a:bodyPr>
            <a:lstStyle/>
            <a:p>
              <a:r>
                <a:rPr lang="en-US" altLang="ko-KR" sz="1400" b="1" spc="-150" dirty="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Feb </a:t>
              </a:r>
              <a:r>
                <a:rPr lang="en-US" altLang="ko-KR" sz="1400" b="1" spc="-150" dirty="0" smtClean="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2009</a:t>
              </a:r>
              <a:endParaRPr lang="en-US" altLang="ko-KR" sz="1400" b="1" spc="-150" dirty="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endParaRPr>
            </a:p>
            <a:p>
              <a:r>
                <a:rPr lang="en-US" altLang="ko-KR" sz="1400" spc="-150" dirty="0" smtClean="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Inauguration of SNUAC</a:t>
              </a:r>
              <a:endParaRPr lang="en-US" altLang="ko-KR" sz="1400" spc="-150" dirty="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endParaRPr>
            </a:p>
            <a:p>
              <a:r>
                <a:rPr lang="en-US" altLang="ko-KR" sz="1400" spc="-150" dirty="0" smtClean="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(Director</a:t>
              </a:r>
              <a:r>
                <a:rPr lang="en-US" altLang="ko-KR" sz="1400" spc="-150" dirty="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 </a:t>
              </a:r>
              <a:r>
                <a:rPr lang="en-US" altLang="ko-KR" sz="1400" spc="-150" dirty="0" smtClean="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Prof. Hyun-Chin </a:t>
              </a:r>
              <a:r>
                <a:rPr lang="en-US" altLang="ko-KR" sz="1400" spc="-150" dirty="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Lim)</a:t>
              </a:r>
              <a:endParaRPr lang="ko-KR" altLang="en-US" sz="1400" spc="-150" dirty="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endParaRPr>
            </a:p>
          </p:txBody>
        </p:sp>
        <p:sp>
          <p:nvSpPr>
            <p:cNvPr id="51" name="TextBox 50"/>
            <p:cNvSpPr txBox="1"/>
            <p:nvPr/>
          </p:nvSpPr>
          <p:spPr>
            <a:xfrm>
              <a:off x="4795434" y="2203631"/>
              <a:ext cx="3173700" cy="921115"/>
            </a:xfrm>
            <a:prstGeom prst="rect">
              <a:avLst/>
            </a:prstGeom>
            <a:noFill/>
          </p:spPr>
          <p:txBody>
            <a:bodyPr wrap="square" rtlCol="0">
              <a:spAutoFit/>
            </a:bodyPr>
            <a:lstStyle/>
            <a:p>
              <a:r>
                <a:rPr lang="en-US" altLang="ko-KR" sz="1400" b="1" spc="-150" dirty="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Oct 2011</a:t>
              </a:r>
            </a:p>
            <a:p>
              <a:r>
                <a:rPr lang="en-US" altLang="ko-KR" sz="1400" spc="-150" dirty="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The </a:t>
              </a:r>
              <a:r>
                <a:rPr lang="en-US" altLang="ko-KR" sz="1400" spc="-150" dirty="0" smtClean="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 Second </a:t>
              </a:r>
              <a:r>
                <a:rPr lang="en-US" altLang="ko-KR" sz="1400" spc="-150" dirty="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SNUAC International Conference </a:t>
              </a:r>
              <a:endParaRPr lang="en-US" altLang="ko-KR" sz="1400" spc="-150" dirty="0" smtClean="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endParaRPr>
            </a:p>
            <a:p>
              <a:r>
                <a:rPr lang="en-US" altLang="ko-KR" sz="1400" spc="-150" dirty="0" smtClean="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&lt;Global Challenges </a:t>
              </a:r>
              <a:r>
                <a:rPr lang="en-US" altLang="ko-KR" sz="1400" spc="-150" dirty="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in Asia: A New Development </a:t>
              </a:r>
              <a:endParaRPr lang="en-US" altLang="ko-KR" sz="1400" spc="-150" dirty="0" smtClean="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endParaRPr>
            </a:p>
            <a:p>
              <a:r>
                <a:rPr lang="en-US" altLang="ko-KR" sz="1400" spc="-150" dirty="0" smtClean="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Model and Regional </a:t>
              </a:r>
              <a:r>
                <a:rPr lang="en-US" altLang="ko-KR" sz="1400" spc="-150" dirty="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Community </a:t>
              </a:r>
              <a:r>
                <a:rPr lang="en-US" altLang="ko-KR" sz="1400" spc="-150" dirty="0" smtClean="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Building&gt;</a:t>
              </a:r>
              <a:endParaRPr lang="ko-KR" altLang="en-US" sz="1400" spc="-150" dirty="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endParaRPr>
            </a:p>
          </p:txBody>
        </p:sp>
        <p:sp>
          <p:nvSpPr>
            <p:cNvPr id="52" name="TextBox 51"/>
            <p:cNvSpPr txBox="1"/>
            <p:nvPr/>
          </p:nvSpPr>
          <p:spPr>
            <a:xfrm>
              <a:off x="7165391" y="689888"/>
              <a:ext cx="1989961" cy="713122"/>
            </a:xfrm>
            <a:prstGeom prst="rect">
              <a:avLst/>
            </a:prstGeom>
            <a:noFill/>
          </p:spPr>
          <p:txBody>
            <a:bodyPr wrap="none" rtlCol="0">
              <a:spAutoFit/>
            </a:bodyPr>
            <a:lstStyle/>
            <a:p>
              <a:r>
                <a:rPr lang="en-US" altLang="ko-KR" sz="1400" b="1" spc="-150" dirty="0">
                  <a:solidFill>
                    <a:schemeClr val="tx1">
                      <a:lumMod val="65000"/>
                      <a:lumOff val="35000"/>
                    </a:schemeClr>
                  </a:solidFill>
                  <a:latin typeface="Arial" panose="020B0604020202020204" pitchFamily="34" charset="0"/>
                  <a:cs typeface="Arial" panose="020B0604020202020204" pitchFamily="34" charset="0"/>
                </a:rPr>
                <a:t>Sep </a:t>
              </a:r>
              <a:r>
                <a:rPr lang="en-US" altLang="ko-KR" sz="1400" b="1" spc="-150" dirty="0" smtClean="0">
                  <a:solidFill>
                    <a:schemeClr val="tx1">
                      <a:lumMod val="65000"/>
                      <a:lumOff val="35000"/>
                    </a:schemeClr>
                  </a:solidFill>
                  <a:latin typeface="Arial" panose="020B0604020202020204" pitchFamily="34" charset="0"/>
                  <a:cs typeface="Arial" panose="020B0604020202020204" pitchFamily="34" charset="0"/>
                </a:rPr>
                <a:t>2013</a:t>
              </a:r>
              <a:endParaRPr lang="en-US" altLang="ko-KR" sz="1400" spc="-150" dirty="0">
                <a:solidFill>
                  <a:schemeClr val="tx1">
                    <a:lumMod val="65000"/>
                    <a:lumOff val="35000"/>
                  </a:schemeClr>
                </a:solidFill>
                <a:latin typeface="Arial" panose="020B0604020202020204" pitchFamily="34" charset="0"/>
                <a:cs typeface="Arial" panose="020B0604020202020204" pitchFamily="34" charset="0"/>
              </a:endParaRPr>
            </a:p>
            <a:p>
              <a:r>
                <a:rPr lang="en-US" altLang="ko-KR" sz="1400" spc="-150" dirty="0">
                  <a:solidFill>
                    <a:schemeClr val="tx1">
                      <a:lumMod val="65000"/>
                      <a:lumOff val="35000"/>
                    </a:schemeClr>
                  </a:solidFill>
                  <a:latin typeface="Arial" panose="020B0604020202020204" pitchFamily="34" charset="0"/>
                  <a:cs typeface="Arial" panose="020B0604020202020204" pitchFamily="34" charset="0"/>
                </a:rPr>
                <a:t>Prof. </a:t>
              </a:r>
              <a:r>
                <a:rPr lang="en-US" altLang="ko-KR" sz="1400" spc="-150" dirty="0" err="1" smtClean="0">
                  <a:solidFill>
                    <a:schemeClr val="tx1">
                      <a:lumMod val="65000"/>
                      <a:lumOff val="35000"/>
                    </a:schemeClr>
                  </a:solidFill>
                  <a:latin typeface="Arial" panose="020B0604020202020204" pitchFamily="34" charset="0"/>
                  <a:cs typeface="Arial" panose="020B0604020202020204" pitchFamily="34" charset="0"/>
                </a:rPr>
                <a:t>Myungkoo</a:t>
              </a:r>
              <a:r>
                <a:rPr lang="en-US" altLang="ko-KR" sz="1400" spc="-150" dirty="0" smtClean="0">
                  <a:solidFill>
                    <a:schemeClr val="tx1">
                      <a:lumMod val="65000"/>
                      <a:lumOff val="35000"/>
                    </a:schemeClr>
                  </a:solidFill>
                  <a:latin typeface="Arial" panose="020B0604020202020204" pitchFamily="34" charset="0"/>
                  <a:cs typeface="Arial" panose="020B0604020202020204" pitchFamily="34" charset="0"/>
                </a:rPr>
                <a:t> </a:t>
              </a:r>
              <a:r>
                <a:rPr lang="en-US" altLang="ko-KR" sz="1400" spc="-150" dirty="0">
                  <a:solidFill>
                    <a:schemeClr val="tx1">
                      <a:lumMod val="65000"/>
                      <a:lumOff val="35000"/>
                    </a:schemeClr>
                  </a:solidFill>
                  <a:latin typeface="Arial" panose="020B0604020202020204" pitchFamily="34" charset="0"/>
                  <a:cs typeface="Arial" panose="020B0604020202020204" pitchFamily="34" charset="0"/>
                </a:rPr>
                <a:t>Kang</a:t>
              </a:r>
            </a:p>
            <a:p>
              <a:r>
                <a:rPr lang="en-US" altLang="ko-KR" sz="1400" spc="-150" dirty="0" smtClean="0">
                  <a:solidFill>
                    <a:schemeClr val="tx1">
                      <a:lumMod val="65000"/>
                      <a:lumOff val="35000"/>
                    </a:schemeClr>
                  </a:solidFill>
                  <a:latin typeface="Arial" panose="020B0604020202020204" pitchFamily="34" charset="0"/>
                  <a:cs typeface="Arial" panose="020B0604020202020204" pitchFamily="34" charset="0"/>
                </a:rPr>
                <a:t>The Second </a:t>
              </a:r>
              <a:r>
                <a:rPr lang="en-US" altLang="ko-KR" sz="1400" spc="-150" dirty="0">
                  <a:solidFill>
                    <a:schemeClr val="tx1">
                      <a:lumMod val="65000"/>
                      <a:lumOff val="35000"/>
                    </a:schemeClr>
                  </a:solidFill>
                  <a:latin typeface="Arial" panose="020B0604020202020204" pitchFamily="34" charset="0"/>
                  <a:cs typeface="Arial" panose="020B0604020202020204" pitchFamily="34" charset="0"/>
                </a:rPr>
                <a:t>SNUAC Director</a:t>
              </a:r>
              <a:endParaRPr lang="ko-KR" altLang="en-US" sz="1400" spc="-150" dirty="0">
                <a:solidFill>
                  <a:schemeClr val="tx1">
                    <a:lumMod val="65000"/>
                    <a:lumOff val="35000"/>
                  </a:schemeClr>
                </a:solidFill>
                <a:latin typeface="Arial" panose="020B0604020202020204" pitchFamily="34" charset="0"/>
                <a:ea typeface="나눔고딕" panose="020D0604000000000000" pitchFamily="50" charset="-127"/>
                <a:cs typeface="Arial" panose="020B0604020202020204" pitchFamily="34" charset="0"/>
              </a:endParaRPr>
            </a:p>
          </p:txBody>
        </p:sp>
        <p:grpSp>
          <p:nvGrpSpPr>
            <p:cNvPr id="53" name="그룹 52"/>
            <p:cNvGrpSpPr/>
            <p:nvPr/>
          </p:nvGrpSpPr>
          <p:grpSpPr>
            <a:xfrm>
              <a:off x="798146" y="1481132"/>
              <a:ext cx="8136681" cy="690149"/>
              <a:chOff x="798146" y="1481132"/>
              <a:chExt cx="8136681" cy="690149"/>
            </a:xfrm>
          </p:grpSpPr>
          <p:cxnSp>
            <p:nvCxnSpPr>
              <p:cNvPr id="55" name="직선 연결선 54"/>
              <p:cNvCxnSpPr/>
              <p:nvPr/>
            </p:nvCxnSpPr>
            <p:spPr>
              <a:xfrm>
                <a:off x="798146" y="1826552"/>
                <a:ext cx="813668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6" name="이등변 삼각형 55"/>
              <p:cNvSpPr/>
              <p:nvPr/>
            </p:nvSpPr>
            <p:spPr>
              <a:xfrm rot="5400000">
                <a:off x="743375" y="1617745"/>
                <a:ext cx="689457" cy="41761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endParaRPr lang="ko-KR" altLang="en-US" sz="1463">
                  <a:latin typeface="Arial" panose="020B0604020202020204" pitchFamily="34" charset="0"/>
                  <a:cs typeface="Arial" panose="020B0604020202020204" pitchFamily="34" charset="0"/>
                </a:endParaRPr>
              </a:p>
            </p:txBody>
          </p:sp>
          <p:sp>
            <p:nvSpPr>
              <p:cNvPr id="57" name="이등변 삼각형 56"/>
              <p:cNvSpPr/>
              <p:nvPr/>
            </p:nvSpPr>
            <p:spPr>
              <a:xfrm rot="5400000">
                <a:off x="2947604" y="1617053"/>
                <a:ext cx="689457" cy="41761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endParaRPr lang="ko-KR" altLang="en-US" sz="1463">
                  <a:latin typeface="Arial" panose="020B0604020202020204" pitchFamily="34" charset="0"/>
                  <a:cs typeface="Arial" panose="020B0604020202020204" pitchFamily="34" charset="0"/>
                </a:endParaRPr>
              </a:p>
            </p:txBody>
          </p:sp>
          <p:sp>
            <p:nvSpPr>
              <p:cNvPr id="58" name="이등변 삼각형 57"/>
              <p:cNvSpPr/>
              <p:nvPr/>
            </p:nvSpPr>
            <p:spPr>
              <a:xfrm rot="5400000">
                <a:off x="5154663" y="1617054"/>
                <a:ext cx="689457" cy="41761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endParaRPr lang="ko-KR" altLang="en-US" sz="1463">
                  <a:latin typeface="Arial" panose="020B0604020202020204" pitchFamily="34" charset="0"/>
                  <a:cs typeface="Arial" panose="020B0604020202020204" pitchFamily="34" charset="0"/>
                </a:endParaRPr>
              </a:p>
            </p:txBody>
          </p:sp>
          <p:sp>
            <p:nvSpPr>
              <p:cNvPr id="59" name="이등변 삼각형 58"/>
              <p:cNvSpPr/>
              <p:nvPr/>
            </p:nvSpPr>
            <p:spPr>
              <a:xfrm rot="5400000">
                <a:off x="7358891" y="1617055"/>
                <a:ext cx="689457" cy="41761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endParaRPr lang="ko-KR" altLang="en-US" sz="1463">
                  <a:latin typeface="Arial" panose="020B0604020202020204" pitchFamily="34" charset="0"/>
                  <a:cs typeface="Arial" panose="020B0604020202020204" pitchFamily="34" charset="0"/>
                </a:endParaRPr>
              </a:p>
            </p:txBody>
          </p:sp>
        </p:grpSp>
        <p:sp>
          <p:nvSpPr>
            <p:cNvPr id="54" name="TextBox 53"/>
            <p:cNvSpPr txBox="1"/>
            <p:nvPr/>
          </p:nvSpPr>
          <p:spPr>
            <a:xfrm>
              <a:off x="2683260" y="685612"/>
              <a:ext cx="3024940" cy="713122"/>
            </a:xfrm>
            <a:prstGeom prst="rect">
              <a:avLst/>
            </a:prstGeom>
            <a:noFill/>
          </p:spPr>
          <p:txBody>
            <a:bodyPr wrap="none" rtlCol="0">
              <a:spAutoFit/>
            </a:bodyPr>
            <a:lstStyle/>
            <a:p>
              <a:r>
                <a:rPr lang="en-US" altLang="ko-KR" sz="1400" b="1" spc="-150" dirty="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Sep 2009</a:t>
              </a:r>
            </a:p>
            <a:p>
              <a:r>
                <a:rPr lang="en-US" altLang="ko-KR" sz="1400" spc="-150" dirty="0" smtClean="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The First </a:t>
              </a:r>
              <a:r>
                <a:rPr lang="en-US" altLang="ko-KR" sz="1400" spc="-150" dirty="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SNUAC International Conference</a:t>
              </a:r>
            </a:p>
            <a:p>
              <a:r>
                <a:rPr lang="en-US" altLang="ko-KR" sz="1400" spc="-150" dirty="0" smtClean="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&lt;What </a:t>
              </a:r>
              <a:r>
                <a:rPr lang="en-US" altLang="ko-KR" sz="1400" spc="-150" dirty="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Is Asia</a:t>
              </a:r>
              <a:r>
                <a:rPr lang="en-US" altLang="ko-KR" sz="1400" spc="-150" dirty="0" smtClean="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 </a:t>
              </a:r>
              <a:r>
                <a:rPr lang="en-US" altLang="ko-KR" sz="1400" spc="-150" dirty="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Retrospectives and </a:t>
              </a:r>
              <a:r>
                <a:rPr lang="en-US" altLang="ko-KR" sz="1400" spc="-150" dirty="0" smtClean="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Prospects&gt;</a:t>
              </a:r>
              <a:endParaRPr lang="ko-KR" altLang="en-US" sz="1400" spc="-150" dirty="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endParaRPr>
            </a:p>
          </p:txBody>
        </p:sp>
      </p:grpSp>
      <p:grpSp>
        <p:nvGrpSpPr>
          <p:cNvPr id="60" name="그룹 59"/>
          <p:cNvGrpSpPr/>
          <p:nvPr/>
        </p:nvGrpSpPr>
        <p:grpSpPr>
          <a:xfrm>
            <a:off x="514152" y="3212735"/>
            <a:ext cx="8352140" cy="2228554"/>
            <a:chOff x="716967" y="3919605"/>
            <a:chExt cx="8217860" cy="2151494"/>
          </a:xfrm>
        </p:grpSpPr>
        <p:sp>
          <p:nvSpPr>
            <p:cNvPr id="61" name="TextBox 60"/>
            <p:cNvSpPr txBox="1"/>
            <p:nvPr/>
          </p:nvSpPr>
          <p:spPr>
            <a:xfrm>
              <a:off x="716967" y="5357977"/>
              <a:ext cx="2381492" cy="713122"/>
            </a:xfrm>
            <a:prstGeom prst="rect">
              <a:avLst/>
            </a:prstGeom>
            <a:noFill/>
          </p:spPr>
          <p:txBody>
            <a:bodyPr wrap="none" rtlCol="0">
              <a:spAutoFit/>
            </a:bodyPr>
            <a:lstStyle/>
            <a:p>
              <a:r>
                <a:rPr lang="en-US" altLang="ko-KR" sz="1400" b="1" spc="-150" dirty="0">
                  <a:solidFill>
                    <a:schemeClr val="tx1">
                      <a:lumMod val="65000"/>
                      <a:lumOff val="35000"/>
                    </a:schemeClr>
                  </a:solidFill>
                  <a:latin typeface="Arial" panose="020B0604020202020204" pitchFamily="34" charset="0"/>
                  <a:cs typeface="Arial" panose="020B0604020202020204" pitchFamily="34" charset="0"/>
                </a:rPr>
                <a:t>Mar 2014</a:t>
              </a:r>
            </a:p>
            <a:p>
              <a:r>
                <a:rPr lang="en-US" altLang="ko-KR" sz="1400" spc="-150" dirty="0" smtClean="0">
                  <a:solidFill>
                    <a:schemeClr val="tx1">
                      <a:lumMod val="65000"/>
                      <a:lumOff val="35000"/>
                    </a:schemeClr>
                  </a:solidFill>
                  <a:latin typeface="Arial" panose="020B0604020202020204" pitchFamily="34" charset="0"/>
                  <a:cs typeface="Arial" panose="020B0604020202020204" pitchFamily="34" charset="0"/>
                </a:rPr>
                <a:t>Asia Research Directors Conference</a:t>
              </a:r>
              <a:endParaRPr lang="en-US" altLang="ko-KR" sz="1400" spc="-150" dirty="0">
                <a:solidFill>
                  <a:schemeClr val="tx1">
                    <a:lumMod val="65000"/>
                    <a:lumOff val="35000"/>
                  </a:schemeClr>
                </a:solidFill>
                <a:latin typeface="Arial" panose="020B0604020202020204" pitchFamily="34" charset="0"/>
                <a:cs typeface="Arial" panose="020B0604020202020204" pitchFamily="34" charset="0"/>
              </a:endParaRPr>
            </a:p>
            <a:p>
              <a:r>
                <a:rPr lang="en-US" altLang="ko-KR" sz="1400" spc="-150" dirty="0" smtClean="0">
                  <a:solidFill>
                    <a:schemeClr val="tx1">
                      <a:lumMod val="65000"/>
                      <a:lumOff val="35000"/>
                    </a:schemeClr>
                  </a:solidFill>
                  <a:latin typeface="Arial" panose="020B0604020202020204" pitchFamily="34" charset="0"/>
                  <a:cs typeface="Arial" panose="020B0604020202020204" pitchFamily="34" charset="0"/>
                </a:rPr>
                <a:t>&lt;New </a:t>
              </a:r>
              <a:r>
                <a:rPr lang="en-US" altLang="ko-KR" sz="1400" spc="-150" dirty="0">
                  <a:solidFill>
                    <a:schemeClr val="tx1">
                      <a:lumMod val="65000"/>
                      <a:lumOff val="35000"/>
                    </a:schemeClr>
                  </a:solidFill>
                  <a:latin typeface="Arial" panose="020B0604020202020204" pitchFamily="34" charset="0"/>
                  <a:cs typeface="Arial" panose="020B0604020202020204" pitchFamily="34" charset="0"/>
                </a:rPr>
                <a:t>Horizons </a:t>
              </a:r>
              <a:r>
                <a:rPr lang="en-US" altLang="ko-KR" sz="1400" spc="-150" dirty="0" smtClean="0">
                  <a:solidFill>
                    <a:schemeClr val="tx1">
                      <a:lumMod val="65000"/>
                      <a:lumOff val="35000"/>
                    </a:schemeClr>
                  </a:solidFill>
                  <a:latin typeface="Arial" panose="020B0604020202020204" pitchFamily="34" charset="0"/>
                  <a:cs typeface="Arial" panose="020B0604020202020204" pitchFamily="34" charset="0"/>
                </a:rPr>
                <a:t>of </a:t>
              </a:r>
              <a:r>
                <a:rPr lang="en-US" altLang="ko-KR" sz="1400" spc="-150" dirty="0">
                  <a:solidFill>
                    <a:schemeClr val="tx1">
                      <a:lumMod val="65000"/>
                      <a:lumOff val="35000"/>
                    </a:schemeClr>
                  </a:solidFill>
                  <a:latin typeface="Arial" panose="020B0604020202020204" pitchFamily="34" charset="0"/>
                  <a:cs typeface="Arial" panose="020B0604020202020204" pitchFamily="34" charset="0"/>
                </a:rPr>
                <a:t>Asian </a:t>
              </a:r>
              <a:r>
                <a:rPr lang="en-US" altLang="ko-KR" sz="1400" spc="-150" dirty="0" smtClean="0">
                  <a:solidFill>
                    <a:schemeClr val="tx1">
                      <a:lumMod val="65000"/>
                      <a:lumOff val="35000"/>
                    </a:schemeClr>
                  </a:solidFill>
                  <a:latin typeface="Arial" panose="020B0604020202020204" pitchFamily="34" charset="0"/>
                  <a:cs typeface="Arial" panose="020B0604020202020204" pitchFamily="34" charset="0"/>
                </a:rPr>
                <a:t>Studies&gt;</a:t>
              </a:r>
              <a:endParaRPr lang="ko-KR" altLang="en-US" sz="1400" spc="-150" dirty="0">
                <a:solidFill>
                  <a:schemeClr val="tx1">
                    <a:lumMod val="65000"/>
                    <a:lumOff val="35000"/>
                  </a:schemeClr>
                </a:solidFill>
                <a:latin typeface="Arial" panose="020B0604020202020204" pitchFamily="34" charset="0"/>
                <a:ea typeface="나눔고딕" panose="020D0604000000000000" pitchFamily="50" charset="-127"/>
                <a:cs typeface="Arial" panose="020B0604020202020204" pitchFamily="34" charset="0"/>
              </a:endParaRPr>
            </a:p>
          </p:txBody>
        </p:sp>
        <p:sp>
          <p:nvSpPr>
            <p:cNvPr id="62" name="TextBox 61"/>
            <p:cNvSpPr txBox="1"/>
            <p:nvPr/>
          </p:nvSpPr>
          <p:spPr>
            <a:xfrm>
              <a:off x="2193103" y="3919605"/>
              <a:ext cx="2481048" cy="713122"/>
            </a:xfrm>
            <a:prstGeom prst="rect">
              <a:avLst/>
            </a:prstGeom>
            <a:noFill/>
          </p:spPr>
          <p:txBody>
            <a:bodyPr wrap="none" rtlCol="0">
              <a:spAutoFit/>
            </a:bodyPr>
            <a:lstStyle/>
            <a:p>
              <a:r>
                <a:rPr lang="en-US" altLang="ko-KR" sz="1400" b="1" spc="-150" dirty="0">
                  <a:solidFill>
                    <a:schemeClr val="tx1">
                      <a:lumMod val="65000"/>
                      <a:lumOff val="35000"/>
                    </a:schemeClr>
                  </a:solidFill>
                  <a:latin typeface="Arial" panose="020B0604020202020204" pitchFamily="34" charset="0"/>
                  <a:cs typeface="Arial" panose="020B0604020202020204" pitchFamily="34" charset="0"/>
                </a:rPr>
                <a:t>Jun 2015</a:t>
              </a:r>
            </a:p>
            <a:p>
              <a:r>
                <a:rPr lang="en-US" altLang="ko-KR" sz="1400" spc="-150" dirty="0" smtClean="0">
                  <a:solidFill>
                    <a:schemeClr val="tx1">
                      <a:lumMod val="65000"/>
                      <a:lumOff val="35000"/>
                    </a:schemeClr>
                  </a:solidFill>
                  <a:latin typeface="Arial" panose="020B0604020202020204" pitchFamily="34" charset="0"/>
                  <a:cs typeface="Arial" panose="020B0604020202020204" pitchFamily="34" charset="0"/>
                </a:rPr>
                <a:t>Joining of Korea </a:t>
              </a:r>
              <a:r>
                <a:rPr lang="en-US" altLang="ko-KR" sz="1400" spc="-150" dirty="0">
                  <a:solidFill>
                    <a:schemeClr val="tx1">
                      <a:lumMod val="65000"/>
                      <a:lumOff val="35000"/>
                    </a:schemeClr>
                  </a:solidFill>
                  <a:latin typeface="Arial" panose="020B0604020202020204" pitchFamily="34" charset="0"/>
                  <a:cs typeface="Arial" panose="020B0604020202020204" pitchFamily="34" charset="0"/>
                </a:rPr>
                <a:t>Social Science</a:t>
              </a:r>
            </a:p>
            <a:p>
              <a:r>
                <a:rPr lang="en-US" altLang="ko-KR" sz="1400" spc="-150" dirty="0">
                  <a:solidFill>
                    <a:schemeClr val="tx1">
                      <a:lumMod val="65000"/>
                      <a:lumOff val="35000"/>
                    </a:schemeClr>
                  </a:solidFill>
                  <a:latin typeface="Arial" panose="020B0604020202020204" pitchFamily="34" charset="0"/>
                  <a:cs typeface="Arial" panose="020B0604020202020204" pitchFamily="34" charset="0"/>
                </a:rPr>
                <a:t>Data Archive (KOSSDA) </a:t>
              </a:r>
              <a:r>
                <a:rPr lang="en-US" altLang="ko-KR" sz="1400" spc="-150" dirty="0" smtClean="0">
                  <a:solidFill>
                    <a:schemeClr val="tx1">
                      <a:lumMod val="65000"/>
                      <a:lumOff val="35000"/>
                    </a:schemeClr>
                  </a:solidFill>
                  <a:latin typeface="Arial" panose="020B0604020202020204" pitchFamily="34" charset="0"/>
                  <a:cs typeface="Arial" panose="020B0604020202020204" pitchFamily="34" charset="0"/>
                </a:rPr>
                <a:t>into </a:t>
              </a:r>
              <a:r>
                <a:rPr lang="en-US" altLang="ko-KR" sz="1400" spc="-150" dirty="0">
                  <a:solidFill>
                    <a:schemeClr val="tx1">
                      <a:lumMod val="65000"/>
                      <a:lumOff val="35000"/>
                    </a:schemeClr>
                  </a:solidFill>
                  <a:latin typeface="Arial" panose="020B0604020202020204" pitchFamily="34" charset="0"/>
                  <a:cs typeface="Arial" panose="020B0604020202020204" pitchFamily="34" charset="0"/>
                </a:rPr>
                <a:t>SNUAC</a:t>
              </a:r>
              <a:endParaRPr lang="ko-KR" altLang="en-US" sz="1400" spc="-150" dirty="0">
                <a:solidFill>
                  <a:schemeClr val="tx1">
                    <a:lumMod val="65000"/>
                    <a:lumOff val="35000"/>
                  </a:schemeClr>
                </a:solidFill>
                <a:latin typeface="Arial" panose="020B0604020202020204" pitchFamily="34" charset="0"/>
                <a:ea typeface="나눔고딕" panose="020D0604000000000000" pitchFamily="50" charset="-127"/>
                <a:cs typeface="Arial" panose="020B0604020202020204" pitchFamily="34" charset="0"/>
              </a:endParaRPr>
            </a:p>
          </p:txBody>
        </p:sp>
        <p:grpSp>
          <p:nvGrpSpPr>
            <p:cNvPr id="63" name="그룹 62"/>
            <p:cNvGrpSpPr/>
            <p:nvPr/>
          </p:nvGrpSpPr>
          <p:grpSpPr>
            <a:xfrm>
              <a:off x="798146" y="4648920"/>
              <a:ext cx="8136681" cy="689460"/>
              <a:chOff x="798146" y="1481825"/>
              <a:chExt cx="8136681" cy="689460"/>
            </a:xfrm>
          </p:grpSpPr>
          <p:cxnSp>
            <p:nvCxnSpPr>
              <p:cNvPr id="65" name="직선 연결선 64"/>
              <p:cNvCxnSpPr/>
              <p:nvPr/>
            </p:nvCxnSpPr>
            <p:spPr>
              <a:xfrm>
                <a:off x="798146" y="1826552"/>
                <a:ext cx="813668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6" name="이등변 삼각형 65"/>
              <p:cNvSpPr/>
              <p:nvPr/>
            </p:nvSpPr>
            <p:spPr>
              <a:xfrm rot="5400000">
                <a:off x="662225" y="1617749"/>
                <a:ext cx="689457" cy="41761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endParaRPr lang="ko-KR" altLang="en-US" sz="1463">
                  <a:latin typeface="Arial" panose="020B0604020202020204" pitchFamily="34" charset="0"/>
                  <a:cs typeface="Arial" panose="020B0604020202020204" pitchFamily="34" charset="0"/>
                </a:endParaRPr>
              </a:p>
            </p:txBody>
          </p:sp>
          <p:sp>
            <p:nvSpPr>
              <p:cNvPr id="67" name="이등변 삼각형 66"/>
              <p:cNvSpPr/>
              <p:nvPr/>
            </p:nvSpPr>
            <p:spPr>
              <a:xfrm rot="5400000">
                <a:off x="2451889" y="1617748"/>
                <a:ext cx="689457" cy="41761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endParaRPr lang="ko-KR" altLang="en-US" sz="1463">
                  <a:latin typeface="Arial" panose="020B0604020202020204" pitchFamily="34" charset="0"/>
                  <a:cs typeface="Arial" panose="020B0604020202020204" pitchFamily="34" charset="0"/>
                </a:endParaRPr>
              </a:p>
            </p:txBody>
          </p:sp>
          <p:sp>
            <p:nvSpPr>
              <p:cNvPr id="68" name="이등변 삼각형 67"/>
              <p:cNvSpPr/>
              <p:nvPr/>
            </p:nvSpPr>
            <p:spPr>
              <a:xfrm rot="5400000">
                <a:off x="4241552" y="1617746"/>
                <a:ext cx="689457" cy="41761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endParaRPr lang="ko-KR" altLang="en-US" sz="1463">
                  <a:latin typeface="Arial" panose="020B0604020202020204" pitchFamily="34" charset="0"/>
                  <a:cs typeface="Arial" panose="020B0604020202020204" pitchFamily="34" charset="0"/>
                </a:endParaRPr>
              </a:p>
            </p:txBody>
          </p:sp>
          <p:sp>
            <p:nvSpPr>
              <p:cNvPr id="69" name="이등변 삼각형 68"/>
              <p:cNvSpPr/>
              <p:nvPr/>
            </p:nvSpPr>
            <p:spPr>
              <a:xfrm rot="5400000">
                <a:off x="6031213" y="1617746"/>
                <a:ext cx="689457" cy="417616"/>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endParaRPr lang="ko-KR" altLang="en-US" sz="1463">
                  <a:latin typeface="Arial" panose="020B0604020202020204" pitchFamily="34" charset="0"/>
                  <a:cs typeface="Arial" panose="020B0604020202020204" pitchFamily="34" charset="0"/>
                </a:endParaRPr>
              </a:p>
            </p:txBody>
          </p:sp>
        </p:grpSp>
        <p:sp>
          <p:nvSpPr>
            <p:cNvPr id="64" name="직사각형 63"/>
            <p:cNvSpPr/>
            <p:nvPr/>
          </p:nvSpPr>
          <p:spPr>
            <a:xfrm>
              <a:off x="3922741" y="5357977"/>
              <a:ext cx="3093590" cy="713122"/>
            </a:xfrm>
            <a:prstGeom prst="rect">
              <a:avLst/>
            </a:prstGeom>
          </p:spPr>
          <p:txBody>
            <a:bodyPr wrap="square">
              <a:spAutoFit/>
            </a:bodyPr>
            <a:lstStyle/>
            <a:p>
              <a:r>
                <a:rPr lang="en-US" altLang="ko-KR" sz="1400" b="1" spc="-150" dirty="0" smtClean="0">
                  <a:solidFill>
                    <a:schemeClr val="tx1">
                      <a:lumMod val="65000"/>
                      <a:lumOff val="35000"/>
                    </a:schemeClr>
                  </a:solidFill>
                  <a:latin typeface="Arial" panose="020B0604020202020204" pitchFamily="34" charset="0"/>
                  <a:cs typeface="Arial" panose="020B0604020202020204" pitchFamily="34" charset="0"/>
                </a:rPr>
                <a:t>Apr </a:t>
              </a:r>
              <a:r>
                <a:rPr lang="en-US" altLang="ko-KR" sz="1400" b="1" spc="-150" dirty="0">
                  <a:solidFill>
                    <a:schemeClr val="tx1">
                      <a:lumMod val="65000"/>
                      <a:lumOff val="35000"/>
                    </a:schemeClr>
                  </a:solidFill>
                  <a:latin typeface="Arial" panose="020B0604020202020204" pitchFamily="34" charset="0"/>
                  <a:cs typeface="Arial" panose="020B0604020202020204" pitchFamily="34" charset="0"/>
                </a:rPr>
                <a:t>2016</a:t>
              </a:r>
            </a:p>
            <a:p>
              <a:r>
                <a:rPr lang="en-US" altLang="ko-KR" sz="1400" spc="-150" dirty="0">
                  <a:solidFill>
                    <a:schemeClr val="tx1">
                      <a:lumMod val="65000"/>
                      <a:lumOff val="35000"/>
                    </a:schemeClr>
                  </a:solidFill>
                  <a:latin typeface="Arial" panose="020B0604020202020204" pitchFamily="34" charset="0"/>
                  <a:cs typeface="Arial" panose="020B0604020202020204" pitchFamily="34" charset="0"/>
                </a:rPr>
                <a:t>International </a:t>
              </a:r>
              <a:r>
                <a:rPr lang="en-US" altLang="ko-KR" sz="1400" spc="-150" dirty="0" smtClean="0">
                  <a:solidFill>
                    <a:schemeClr val="tx1">
                      <a:lumMod val="65000"/>
                      <a:lumOff val="35000"/>
                    </a:schemeClr>
                  </a:solidFill>
                  <a:latin typeface="Arial" panose="020B0604020202020204" pitchFamily="34" charset="0"/>
                  <a:cs typeface="Arial" panose="020B0604020202020204" pitchFamily="34" charset="0"/>
                </a:rPr>
                <a:t>Conference </a:t>
              </a:r>
            </a:p>
            <a:p>
              <a:r>
                <a:rPr lang="en-US" altLang="ko-KR" sz="1400" spc="-150" dirty="0" smtClean="0">
                  <a:solidFill>
                    <a:schemeClr val="tx1">
                      <a:lumMod val="65000"/>
                      <a:lumOff val="35000"/>
                    </a:schemeClr>
                  </a:solidFill>
                  <a:latin typeface="Arial" panose="020B0604020202020204" pitchFamily="34" charset="0"/>
                  <a:cs typeface="Arial" panose="020B0604020202020204" pitchFamily="34" charset="0"/>
                </a:rPr>
                <a:t>&lt;InterAsian Connections V: Seoul&gt;</a:t>
              </a:r>
              <a:endParaRPr lang="ko-KR" altLang="en-US" sz="1400" spc="-150" dirty="0">
                <a:solidFill>
                  <a:schemeClr val="tx1">
                    <a:lumMod val="65000"/>
                    <a:lumOff val="35000"/>
                  </a:schemeClr>
                </a:solidFill>
                <a:latin typeface="Arial" panose="020B0604020202020204" pitchFamily="34" charset="0"/>
                <a:cs typeface="Arial" panose="020B0604020202020204" pitchFamily="34" charset="0"/>
              </a:endParaRPr>
            </a:p>
          </p:txBody>
        </p:sp>
      </p:grpSp>
      <p:sp>
        <p:nvSpPr>
          <p:cNvPr id="70" name="TextBox 69"/>
          <p:cNvSpPr txBox="1"/>
          <p:nvPr/>
        </p:nvSpPr>
        <p:spPr>
          <a:xfrm>
            <a:off x="7164288" y="4725144"/>
            <a:ext cx="1972087" cy="1169551"/>
          </a:xfrm>
          <a:prstGeom prst="rect">
            <a:avLst/>
          </a:prstGeom>
          <a:noFill/>
        </p:spPr>
        <p:txBody>
          <a:bodyPr wrap="square" rtlCol="0">
            <a:spAutoFit/>
          </a:bodyPr>
          <a:lstStyle/>
          <a:p>
            <a:r>
              <a:rPr lang="en-US" altLang="ko-KR" sz="1400" b="1" spc="-150" dirty="0" smtClean="0">
                <a:solidFill>
                  <a:schemeClr val="tx1">
                    <a:lumMod val="65000"/>
                    <a:lumOff val="35000"/>
                  </a:schemeClr>
                </a:solidFill>
                <a:latin typeface="Arial" panose="020B0604020202020204" pitchFamily="34" charset="0"/>
                <a:cs typeface="Arial" panose="020B0604020202020204" pitchFamily="34" charset="0"/>
              </a:rPr>
              <a:t>Sep 2019</a:t>
            </a:r>
            <a:endParaRPr lang="en-US" altLang="ko-KR" sz="1400" b="1" spc="-150" dirty="0">
              <a:solidFill>
                <a:schemeClr val="tx1">
                  <a:lumMod val="65000"/>
                  <a:lumOff val="35000"/>
                </a:schemeClr>
              </a:solidFill>
              <a:latin typeface="Arial" panose="020B0604020202020204" pitchFamily="34" charset="0"/>
              <a:cs typeface="Arial" panose="020B0604020202020204" pitchFamily="34" charset="0"/>
            </a:endParaRPr>
          </a:p>
          <a:p>
            <a:r>
              <a:rPr lang="en-US" altLang="ko-KR" sz="1400" spc="-150" dirty="0" smtClean="0">
                <a:solidFill>
                  <a:schemeClr val="tx1">
                    <a:lumMod val="65000"/>
                    <a:lumOff val="35000"/>
                  </a:schemeClr>
                </a:solidFill>
                <a:latin typeface="Arial" panose="020B0604020202020204" pitchFamily="34" charset="0"/>
                <a:ea typeface="나눔고딕" panose="020D0604000000000000" pitchFamily="50" charset="-127"/>
                <a:cs typeface="Arial" panose="020B0604020202020204" pitchFamily="34" charset="0"/>
              </a:rPr>
              <a:t>The 10</a:t>
            </a:r>
            <a:r>
              <a:rPr lang="en-US" altLang="ko-KR" sz="1400" spc="-150" baseline="30000" dirty="0" smtClean="0">
                <a:solidFill>
                  <a:schemeClr val="tx1">
                    <a:lumMod val="65000"/>
                    <a:lumOff val="35000"/>
                  </a:schemeClr>
                </a:solidFill>
                <a:latin typeface="Arial" panose="020B0604020202020204" pitchFamily="34" charset="0"/>
                <a:ea typeface="나눔고딕" panose="020D0604000000000000" pitchFamily="50" charset="-127"/>
                <a:cs typeface="Arial" panose="020B0604020202020204" pitchFamily="34" charset="0"/>
              </a:rPr>
              <a:t>th</a:t>
            </a:r>
            <a:r>
              <a:rPr lang="en-US" altLang="ko-KR" sz="1400" spc="-150" dirty="0" smtClean="0">
                <a:solidFill>
                  <a:schemeClr val="tx1">
                    <a:lumMod val="65000"/>
                    <a:lumOff val="35000"/>
                  </a:schemeClr>
                </a:solidFill>
                <a:latin typeface="Arial" panose="020B0604020202020204" pitchFamily="34" charset="0"/>
                <a:ea typeface="나눔고딕" panose="020D0604000000000000" pitchFamily="50" charset="-127"/>
                <a:cs typeface="Arial" panose="020B0604020202020204" pitchFamily="34" charset="0"/>
              </a:rPr>
              <a:t> Anniversary </a:t>
            </a:r>
          </a:p>
          <a:p>
            <a:r>
              <a:rPr lang="en-US" altLang="ko-KR" sz="1400" spc="-150" dirty="0" smtClean="0">
                <a:solidFill>
                  <a:schemeClr val="tx1">
                    <a:lumMod val="65000"/>
                    <a:lumOff val="35000"/>
                  </a:schemeClr>
                </a:solidFill>
                <a:latin typeface="Arial" panose="020B0604020202020204" pitchFamily="34" charset="0"/>
                <a:ea typeface="나눔고딕" panose="020D0604000000000000" pitchFamily="50" charset="-127"/>
                <a:cs typeface="Arial" panose="020B0604020202020204" pitchFamily="34" charset="0"/>
              </a:rPr>
              <a:t>of  SNUAC</a:t>
            </a:r>
          </a:p>
          <a:p>
            <a:r>
              <a:rPr lang="en-US" altLang="ko-KR" sz="1400" spc="-150" dirty="0" smtClean="0">
                <a:solidFill>
                  <a:srgbClr val="FF0000"/>
                </a:solidFill>
                <a:latin typeface="Arial" panose="020B0604020202020204" pitchFamily="34" charset="0"/>
                <a:ea typeface="나눔고딕" panose="020D0604000000000000" pitchFamily="50" charset="-127"/>
                <a:cs typeface="Arial" panose="020B0604020202020204" pitchFamily="34" charset="0"/>
              </a:rPr>
              <a:t>- Preparing the Second Launch of SNUAC</a:t>
            </a:r>
            <a:endParaRPr lang="ko-KR" altLang="en-US" sz="1400" spc="-150" dirty="0">
              <a:solidFill>
                <a:srgbClr val="FF0000"/>
              </a:solidFill>
              <a:latin typeface="Arial" panose="020B0604020202020204" pitchFamily="34" charset="0"/>
              <a:ea typeface="나눔고딕" panose="020D0604000000000000" pitchFamily="50" charset="-127"/>
              <a:cs typeface="Arial" panose="020B0604020202020204" pitchFamily="34" charset="0"/>
            </a:endParaRPr>
          </a:p>
        </p:txBody>
      </p:sp>
      <p:sp>
        <p:nvSpPr>
          <p:cNvPr id="71" name="타원 70"/>
          <p:cNvSpPr/>
          <p:nvPr/>
        </p:nvSpPr>
        <p:spPr>
          <a:xfrm>
            <a:off x="388923" y="1386380"/>
            <a:ext cx="288000" cy="288000"/>
          </a:xfrm>
          <a:prstGeom prst="ellipse">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solidFill>
                  <a:schemeClr val="accent6"/>
                </a:solidFill>
                <a:latin typeface="Arial" panose="020B0604020202020204" pitchFamily="34" charset="0"/>
                <a:cs typeface="Arial" panose="020B0604020202020204" pitchFamily="34" charset="0"/>
              </a:rPr>
              <a:t>1</a:t>
            </a:r>
            <a:endParaRPr lang="ko-KR" altLang="en-US" dirty="0">
              <a:solidFill>
                <a:schemeClr val="accent6"/>
              </a:solidFill>
              <a:latin typeface="Arial" panose="020B0604020202020204" pitchFamily="34" charset="0"/>
              <a:cs typeface="Arial" panose="020B0604020202020204" pitchFamily="34" charset="0"/>
            </a:endParaRPr>
          </a:p>
        </p:txBody>
      </p:sp>
      <p:sp>
        <p:nvSpPr>
          <p:cNvPr id="72" name="타원 71"/>
          <p:cNvSpPr/>
          <p:nvPr/>
        </p:nvSpPr>
        <p:spPr>
          <a:xfrm>
            <a:off x="2627784" y="1381650"/>
            <a:ext cx="288000" cy="288000"/>
          </a:xfrm>
          <a:prstGeom prst="ellipse">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solidFill>
                  <a:schemeClr val="accent6"/>
                </a:solidFill>
                <a:latin typeface="Arial" panose="020B0604020202020204" pitchFamily="34" charset="0"/>
                <a:cs typeface="Arial" panose="020B0604020202020204" pitchFamily="34" charset="0"/>
              </a:rPr>
              <a:t>2</a:t>
            </a:r>
            <a:endParaRPr lang="ko-KR" altLang="en-US" dirty="0">
              <a:solidFill>
                <a:schemeClr val="accent6"/>
              </a:solidFill>
              <a:latin typeface="Arial" panose="020B0604020202020204" pitchFamily="34" charset="0"/>
              <a:cs typeface="Arial" panose="020B0604020202020204" pitchFamily="34" charset="0"/>
            </a:endParaRPr>
          </a:p>
        </p:txBody>
      </p:sp>
      <p:sp>
        <p:nvSpPr>
          <p:cNvPr id="73" name="타원 72"/>
          <p:cNvSpPr/>
          <p:nvPr/>
        </p:nvSpPr>
        <p:spPr>
          <a:xfrm>
            <a:off x="4863341" y="1379041"/>
            <a:ext cx="288000" cy="288000"/>
          </a:xfrm>
          <a:prstGeom prst="ellipse">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solidFill>
                  <a:schemeClr val="accent6"/>
                </a:solidFill>
                <a:latin typeface="Arial" panose="020B0604020202020204" pitchFamily="34" charset="0"/>
                <a:cs typeface="Arial" panose="020B0604020202020204" pitchFamily="34" charset="0"/>
              </a:rPr>
              <a:t>3</a:t>
            </a:r>
            <a:endParaRPr lang="ko-KR" altLang="en-US" dirty="0">
              <a:solidFill>
                <a:schemeClr val="accent6"/>
              </a:solidFill>
              <a:latin typeface="Arial" panose="020B0604020202020204" pitchFamily="34" charset="0"/>
              <a:cs typeface="Arial" panose="020B0604020202020204" pitchFamily="34" charset="0"/>
            </a:endParaRPr>
          </a:p>
        </p:txBody>
      </p:sp>
      <p:sp>
        <p:nvSpPr>
          <p:cNvPr id="74" name="타원 73"/>
          <p:cNvSpPr/>
          <p:nvPr/>
        </p:nvSpPr>
        <p:spPr>
          <a:xfrm>
            <a:off x="7099461" y="1386323"/>
            <a:ext cx="288000" cy="288000"/>
          </a:xfrm>
          <a:prstGeom prst="ellipse">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solidFill>
                  <a:schemeClr val="accent6"/>
                </a:solidFill>
                <a:latin typeface="Arial" panose="020B0604020202020204" pitchFamily="34" charset="0"/>
                <a:cs typeface="Arial" panose="020B0604020202020204" pitchFamily="34" charset="0"/>
              </a:rPr>
              <a:t>4</a:t>
            </a:r>
            <a:endParaRPr lang="ko-KR" altLang="en-US" dirty="0">
              <a:solidFill>
                <a:schemeClr val="accent6"/>
              </a:solidFill>
              <a:latin typeface="Arial" panose="020B0604020202020204" pitchFamily="34" charset="0"/>
              <a:cs typeface="Arial" panose="020B0604020202020204" pitchFamily="34" charset="0"/>
            </a:endParaRPr>
          </a:p>
        </p:txBody>
      </p:sp>
      <p:sp>
        <p:nvSpPr>
          <p:cNvPr id="75" name="타원 74"/>
          <p:cNvSpPr/>
          <p:nvPr/>
        </p:nvSpPr>
        <p:spPr>
          <a:xfrm>
            <a:off x="602069" y="4181247"/>
            <a:ext cx="288000" cy="288000"/>
          </a:xfrm>
          <a:prstGeom prst="ellipse">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solidFill>
                  <a:schemeClr val="accent6"/>
                </a:solidFill>
                <a:latin typeface="Arial" panose="020B0604020202020204" pitchFamily="34" charset="0"/>
                <a:cs typeface="Arial" panose="020B0604020202020204" pitchFamily="34" charset="0"/>
              </a:rPr>
              <a:t>5</a:t>
            </a:r>
            <a:endParaRPr lang="ko-KR" altLang="en-US" dirty="0">
              <a:solidFill>
                <a:schemeClr val="accent6"/>
              </a:solidFill>
              <a:latin typeface="Arial" panose="020B0604020202020204" pitchFamily="34" charset="0"/>
              <a:cs typeface="Arial" panose="020B0604020202020204" pitchFamily="34" charset="0"/>
            </a:endParaRPr>
          </a:p>
        </p:txBody>
      </p:sp>
      <p:sp>
        <p:nvSpPr>
          <p:cNvPr id="76" name="타원 75"/>
          <p:cNvSpPr/>
          <p:nvPr/>
        </p:nvSpPr>
        <p:spPr>
          <a:xfrm>
            <a:off x="2429739" y="4181247"/>
            <a:ext cx="288000" cy="288000"/>
          </a:xfrm>
          <a:prstGeom prst="ellipse">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solidFill>
                  <a:schemeClr val="accent6"/>
                </a:solidFill>
                <a:latin typeface="Arial" panose="020B0604020202020204" pitchFamily="34" charset="0"/>
                <a:cs typeface="Arial" panose="020B0604020202020204" pitchFamily="34" charset="0"/>
              </a:rPr>
              <a:t>6</a:t>
            </a:r>
            <a:endParaRPr lang="ko-KR" altLang="en-US" dirty="0">
              <a:solidFill>
                <a:schemeClr val="accent6"/>
              </a:solidFill>
              <a:latin typeface="Arial" panose="020B0604020202020204" pitchFamily="34" charset="0"/>
              <a:cs typeface="Arial" panose="020B0604020202020204" pitchFamily="34" charset="0"/>
            </a:endParaRPr>
          </a:p>
        </p:txBody>
      </p:sp>
      <p:sp>
        <p:nvSpPr>
          <p:cNvPr id="77" name="타원 76"/>
          <p:cNvSpPr/>
          <p:nvPr/>
        </p:nvSpPr>
        <p:spPr>
          <a:xfrm>
            <a:off x="4247996" y="4181247"/>
            <a:ext cx="288000" cy="288000"/>
          </a:xfrm>
          <a:prstGeom prst="ellipse">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solidFill>
                  <a:schemeClr val="accent6"/>
                </a:solidFill>
                <a:latin typeface="Arial" panose="020B0604020202020204" pitchFamily="34" charset="0"/>
                <a:cs typeface="Arial" panose="020B0604020202020204" pitchFamily="34" charset="0"/>
              </a:rPr>
              <a:t>7</a:t>
            </a:r>
            <a:endParaRPr lang="ko-KR" altLang="en-US" dirty="0">
              <a:solidFill>
                <a:schemeClr val="accent6"/>
              </a:solidFill>
              <a:latin typeface="Arial" panose="020B0604020202020204" pitchFamily="34" charset="0"/>
              <a:cs typeface="Arial" panose="020B0604020202020204" pitchFamily="34" charset="0"/>
            </a:endParaRPr>
          </a:p>
        </p:txBody>
      </p:sp>
      <p:sp>
        <p:nvSpPr>
          <p:cNvPr id="78" name="타원 77"/>
          <p:cNvSpPr/>
          <p:nvPr/>
        </p:nvSpPr>
        <p:spPr>
          <a:xfrm>
            <a:off x="6084200" y="4181247"/>
            <a:ext cx="288000" cy="288000"/>
          </a:xfrm>
          <a:prstGeom prst="ellipse">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solidFill>
                  <a:schemeClr val="accent6"/>
                </a:solidFill>
                <a:latin typeface="Arial" panose="020B0604020202020204" pitchFamily="34" charset="0"/>
                <a:cs typeface="Arial" panose="020B0604020202020204" pitchFamily="34" charset="0"/>
              </a:rPr>
              <a:t>8</a:t>
            </a:r>
            <a:endParaRPr lang="ko-KR" altLang="en-US" dirty="0">
              <a:solidFill>
                <a:schemeClr val="accent6"/>
              </a:solidFill>
              <a:latin typeface="Arial" panose="020B0604020202020204" pitchFamily="34" charset="0"/>
              <a:cs typeface="Arial" panose="020B0604020202020204" pitchFamily="34" charset="0"/>
            </a:endParaRPr>
          </a:p>
        </p:txBody>
      </p:sp>
      <p:sp>
        <p:nvSpPr>
          <p:cNvPr id="34" name="이등변 삼각형 33"/>
          <p:cNvSpPr/>
          <p:nvPr/>
        </p:nvSpPr>
        <p:spPr>
          <a:xfrm rot="5400000">
            <a:off x="7781504" y="4113029"/>
            <a:ext cx="714151" cy="424440"/>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endParaRPr lang="ko-KR" altLang="en-US" sz="1463">
              <a:latin typeface="Arial" panose="020B0604020202020204" pitchFamily="34" charset="0"/>
              <a:cs typeface="Arial" panose="020B0604020202020204" pitchFamily="34" charset="0"/>
            </a:endParaRPr>
          </a:p>
        </p:txBody>
      </p:sp>
      <p:sp>
        <p:nvSpPr>
          <p:cNvPr id="35" name="타원 34"/>
          <p:cNvSpPr/>
          <p:nvPr/>
        </p:nvSpPr>
        <p:spPr>
          <a:xfrm>
            <a:off x="7926359" y="4181246"/>
            <a:ext cx="288000" cy="288000"/>
          </a:xfrm>
          <a:prstGeom prst="ellipse">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smtClean="0">
                <a:solidFill>
                  <a:schemeClr val="accent6"/>
                </a:solidFill>
                <a:latin typeface="Arial" panose="020B0604020202020204" pitchFamily="34" charset="0"/>
                <a:cs typeface="Arial" panose="020B0604020202020204" pitchFamily="34" charset="0"/>
              </a:rPr>
              <a:t>9</a:t>
            </a:r>
            <a:endParaRPr lang="ko-KR" altLang="en-US" dirty="0">
              <a:solidFill>
                <a:schemeClr val="accent6"/>
              </a:solidFill>
              <a:latin typeface="Arial" panose="020B0604020202020204" pitchFamily="34" charset="0"/>
              <a:cs typeface="Arial" panose="020B0604020202020204" pitchFamily="34" charset="0"/>
            </a:endParaRPr>
          </a:p>
        </p:txBody>
      </p:sp>
      <p:sp>
        <p:nvSpPr>
          <p:cNvPr id="36" name="직사각형 35"/>
          <p:cNvSpPr/>
          <p:nvPr/>
        </p:nvSpPr>
        <p:spPr>
          <a:xfrm>
            <a:off x="4981762" y="3097160"/>
            <a:ext cx="2124696" cy="954107"/>
          </a:xfrm>
          <a:prstGeom prst="rect">
            <a:avLst/>
          </a:prstGeom>
        </p:spPr>
        <p:txBody>
          <a:bodyPr wrap="square">
            <a:spAutoFit/>
          </a:bodyPr>
          <a:lstStyle/>
          <a:p>
            <a:pPr algn="r"/>
            <a:r>
              <a:rPr lang="en-US" altLang="ko-KR" sz="1400" b="1" spc="-150" dirty="0" smtClean="0">
                <a:solidFill>
                  <a:schemeClr val="tx1">
                    <a:lumMod val="65000"/>
                    <a:lumOff val="35000"/>
                  </a:schemeClr>
                </a:solidFill>
                <a:latin typeface="Arial" panose="020B0604020202020204" pitchFamily="34" charset="0"/>
                <a:cs typeface="Arial" panose="020B0604020202020204" pitchFamily="34" charset="0"/>
              </a:rPr>
              <a:t>Jun 2018</a:t>
            </a:r>
            <a:endParaRPr lang="en-US" altLang="ko-KR" sz="1400" b="1" spc="-150" dirty="0">
              <a:solidFill>
                <a:schemeClr val="tx1">
                  <a:lumMod val="65000"/>
                  <a:lumOff val="35000"/>
                </a:schemeClr>
              </a:solidFill>
              <a:latin typeface="Arial" panose="020B0604020202020204" pitchFamily="34" charset="0"/>
              <a:cs typeface="Arial" panose="020B0604020202020204" pitchFamily="34" charset="0"/>
            </a:endParaRPr>
          </a:p>
          <a:p>
            <a:pPr algn="r"/>
            <a:r>
              <a:rPr lang="en-US" altLang="ko-KR" sz="1400" spc="-150" dirty="0" smtClean="0">
                <a:solidFill>
                  <a:schemeClr val="tx1">
                    <a:lumMod val="65000"/>
                    <a:lumOff val="35000"/>
                  </a:schemeClr>
                </a:solidFill>
                <a:latin typeface="Arial" panose="020B0604020202020204" pitchFamily="34" charset="0"/>
                <a:cs typeface="Arial" panose="020B0604020202020204" pitchFamily="34" charset="0"/>
              </a:rPr>
              <a:t>Launch of the</a:t>
            </a:r>
          </a:p>
          <a:p>
            <a:pPr algn="r"/>
            <a:r>
              <a:rPr lang="en-US" altLang="ko-KR" sz="1400" spc="-150" dirty="0" smtClean="0">
                <a:solidFill>
                  <a:schemeClr val="tx1">
                    <a:lumMod val="65000"/>
                    <a:lumOff val="35000"/>
                  </a:schemeClr>
                </a:solidFill>
                <a:latin typeface="Arial" panose="020B0604020202020204" pitchFamily="34" charset="0"/>
                <a:cs typeface="Arial" panose="020B0604020202020204" pitchFamily="34" charset="0"/>
              </a:rPr>
              <a:t>Asia Region Review Webzine</a:t>
            </a:r>
          </a:p>
          <a:p>
            <a:pPr algn="r"/>
            <a:r>
              <a:rPr lang="en-US" altLang="ko-KR" sz="1400" i="1" spc="-150" dirty="0" err="1" smtClean="0">
                <a:solidFill>
                  <a:schemeClr val="tx1">
                    <a:lumMod val="65000"/>
                    <a:lumOff val="35000"/>
                  </a:schemeClr>
                </a:solidFill>
                <a:latin typeface="Arial" panose="020B0604020202020204" pitchFamily="34" charset="0"/>
                <a:cs typeface="Arial" panose="020B0604020202020204" pitchFamily="34" charset="0"/>
              </a:rPr>
              <a:t>DiverseAsia</a:t>
            </a:r>
            <a:endParaRPr lang="ko-KR" altLang="en-US" sz="1400" i="1" spc="-150" dirty="0">
              <a:solidFill>
                <a:schemeClr val="tx1">
                  <a:lumMod val="65000"/>
                  <a:lumOff val="35000"/>
                </a:schemeClr>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
        <p:cNvGrpSpPr/>
        <p:nvPr/>
      </p:nvGrpSpPr>
      <p:grpSpPr>
        <a:xfrm>
          <a:off x="0" y="0"/>
          <a:ext cx="0" cy="0"/>
          <a:chOff x="0" y="0"/>
          <a:chExt cx="0" cy="0"/>
        </a:xfrm>
      </p:grpSpPr>
      <p:graphicFrame>
        <p:nvGraphicFramePr>
          <p:cNvPr id="12" name="차트 11"/>
          <p:cNvGraphicFramePr>
            <a:graphicFrameLocks noChangeAspect="1"/>
          </p:cNvGraphicFramePr>
          <p:nvPr>
            <p:extLst>
              <p:ext uri="{D42A27DB-BD31-4B8C-83A1-F6EECF244321}">
                <p14:modId xmlns:p14="http://schemas.microsoft.com/office/powerpoint/2010/main" val="346716544"/>
              </p:ext>
            </p:extLst>
          </p:nvPr>
        </p:nvGraphicFramePr>
        <p:xfrm>
          <a:off x="179512" y="6423"/>
          <a:ext cx="8352927" cy="8901635"/>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p:cNvSpPr txBox="1"/>
          <p:nvPr/>
        </p:nvSpPr>
        <p:spPr>
          <a:xfrm>
            <a:off x="2177839" y="6093296"/>
            <a:ext cx="4716356" cy="523220"/>
          </a:xfrm>
          <a:prstGeom prst="rect">
            <a:avLst/>
          </a:prstGeom>
          <a:noFill/>
        </p:spPr>
        <p:txBody>
          <a:bodyPr wrap="none" rtlCol="0">
            <a:spAutoFit/>
          </a:bodyPr>
          <a:lstStyle/>
          <a:p>
            <a:pPr algn="ctr"/>
            <a:r>
              <a:rPr lang="en-US" altLang="ko-KR" sz="2800" b="1" spc="-150" dirty="0" smtClean="0">
                <a:solidFill>
                  <a:schemeClr val="bg1"/>
                </a:solidFill>
                <a:latin typeface="Arial" panose="020B0604020202020204" pitchFamily="34" charset="0"/>
                <a:ea typeface="Rix고딕 EB" panose="02020603020101020101" pitchFamily="18" charset="-127"/>
                <a:cs typeface="Arial" panose="020B0604020202020204" pitchFamily="34" charset="0"/>
              </a:rPr>
              <a:t>Organization Chart of SNUAC</a:t>
            </a:r>
            <a:endParaRPr lang="en-US" altLang="ko-KR" sz="2800" b="1" spc="-150" dirty="0">
              <a:solidFill>
                <a:schemeClr val="bg1"/>
              </a:solidFill>
              <a:latin typeface="Arial" panose="020B0604020202020204" pitchFamily="34" charset="0"/>
              <a:ea typeface="Rix고딕 EB" panose="02020603020101020101" pitchFamily="18" charset="-127"/>
              <a:cs typeface="Arial" panose="020B0604020202020204" pitchFamily="34" charset="0"/>
            </a:endParaRPr>
          </a:p>
        </p:txBody>
      </p:sp>
      <p:graphicFrame>
        <p:nvGraphicFramePr>
          <p:cNvPr id="5" name="차트 4"/>
          <p:cNvGraphicFramePr/>
          <p:nvPr>
            <p:extLst>
              <p:ext uri="{D42A27DB-BD31-4B8C-83A1-F6EECF244321}">
                <p14:modId xmlns:p14="http://schemas.microsoft.com/office/powerpoint/2010/main" val="3235625942"/>
              </p:ext>
            </p:extLst>
          </p:nvPr>
        </p:nvGraphicFramePr>
        <p:xfrm>
          <a:off x="1886658" y="1575956"/>
          <a:ext cx="5298710" cy="5040560"/>
        </p:xfrm>
        <a:graphic>
          <a:graphicData uri="http://schemas.openxmlformats.org/drawingml/2006/chart">
            <c:chart xmlns:c="http://schemas.openxmlformats.org/drawingml/2006/chart" xmlns:r="http://schemas.openxmlformats.org/officeDocument/2006/relationships" r:id="rId5"/>
          </a:graphicData>
        </a:graphic>
      </p:graphicFrame>
      <p:sp>
        <p:nvSpPr>
          <p:cNvPr id="36" name="제목 1"/>
          <p:cNvSpPr txBox="1">
            <a:spLocks/>
          </p:cNvSpPr>
          <p:nvPr/>
        </p:nvSpPr>
        <p:spPr bwMode="auto">
          <a:xfrm rot="15946690">
            <a:off x="2244940" y="4084360"/>
            <a:ext cx="1224136" cy="3693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r>
              <a:rPr lang="en-US" altLang="ko-KR" spc="-150" dirty="0" smtClean="0">
                <a:solidFill>
                  <a:schemeClr val="bg1"/>
                </a:solidFill>
                <a:latin typeface="Arial" panose="020B0604020202020204" pitchFamily="34" charset="0"/>
                <a:ea typeface="Rix고딕 EB" panose="02020603020101020101" pitchFamily="18" charset="-127"/>
                <a:cs typeface="Arial" panose="020B0604020202020204" pitchFamily="34" charset="0"/>
              </a:rPr>
              <a:t>Business</a:t>
            </a:r>
            <a:endParaRPr lang="ko-KR" altLang="en-US" spc="-150" dirty="0">
              <a:solidFill>
                <a:schemeClr val="bg1"/>
              </a:solidFill>
              <a:latin typeface="Arial" panose="020B0604020202020204" pitchFamily="34" charset="0"/>
              <a:ea typeface="Rix고딕 EB" panose="02020603020101020101" pitchFamily="18" charset="-127"/>
              <a:cs typeface="Arial" panose="020B0604020202020204" pitchFamily="34" charset="0"/>
            </a:endParaRPr>
          </a:p>
        </p:txBody>
      </p:sp>
      <p:sp>
        <p:nvSpPr>
          <p:cNvPr id="37" name="제목 1"/>
          <p:cNvSpPr txBox="1">
            <a:spLocks/>
          </p:cNvSpPr>
          <p:nvPr/>
        </p:nvSpPr>
        <p:spPr bwMode="auto">
          <a:xfrm rot="18559067">
            <a:off x="2563859" y="2787907"/>
            <a:ext cx="1309867" cy="3693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r>
              <a:rPr lang="en-US" altLang="ko-KR" spc="-150" dirty="0" smtClean="0">
                <a:solidFill>
                  <a:schemeClr val="bg1"/>
                </a:solidFill>
                <a:latin typeface="Arial" panose="020B0604020202020204" pitchFamily="34" charset="0"/>
                <a:ea typeface="Rix고딕 EB" panose="02020603020101020101" pitchFamily="18" charset="-127"/>
                <a:cs typeface="Arial" panose="020B0604020202020204" pitchFamily="34" charset="0"/>
              </a:rPr>
              <a:t>Government</a:t>
            </a:r>
            <a:endParaRPr lang="ko-KR" altLang="en-US" spc="-150" dirty="0">
              <a:solidFill>
                <a:schemeClr val="bg1"/>
              </a:solidFill>
              <a:latin typeface="Arial" panose="020B0604020202020204" pitchFamily="34" charset="0"/>
              <a:ea typeface="Rix고딕 EB" panose="02020603020101020101" pitchFamily="18" charset="-127"/>
              <a:cs typeface="Arial" panose="020B0604020202020204" pitchFamily="34" charset="0"/>
            </a:endParaRPr>
          </a:p>
        </p:txBody>
      </p:sp>
      <p:sp>
        <p:nvSpPr>
          <p:cNvPr id="38" name="제목 1"/>
          <p:cNvSpPr txBox="1">
            <a:spLocks/>
          </p:cNvSpPr>
          <p:nvPr/>
        </p:nvSpPr>
        <p:spPr bwMode="auto">
          <a:xfrm>
            <a:off x="3923945" y="2112598"/>
            <a:ext cx="1224136" cy="6463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r>
              <a:rPr lang="en-US" altLang="ko-KR" spc="-150" dirty="0" smtClean="0">
                <a:solidFill>
                  <a:schemeClr val="bg1"/>
                </a:solidFill>
                <a:latin typeface="Arial" panose="020B0604020202020204" pitchFamily="34" charset="0"/>
                <a:ea typeface="Rix고딕 EB" panose="02020603020101020101" pitchFamily="18" charset="-127"/>
                <a:cs typeface="Arial" panose="020B0604020202020204" pitchFamily="34" charset="0"/>
              </a:rPr>
              <a:t>General</a:t>
            </a:r>
          </a:p>
          <a:p>
            <a:pPr algn="ctr"/>
            <a:r>
              <a:rPr lang="en-US" altLang="ko-KR" spc="-150" dirty="0" smtClean="0">
                <a:solidFill>
                  <a:schemeClr val="bg1"/>
                </a:solidFill>
                <a:latin typeface="Arial" panose="020B0604020202020204" pitchFamily="34" charset="0"/>
                <a:ea typeface="Rix고딕 EB" panose="02020603020101020101" pitchFamily="18" charset="-127"/>
                <a:cs typeface="Arial" panose="020B0604020202020204" pitchFamily="34" charset="0"/>
              </a:rPr>
              <a:t>Public</a:t>
            </a:r>
            <a:endParaRPr lang="ko-KR" altLang="en-US" spc="-150" dirty="0">
              <a:solidFill>
                <a:schemeClr val="bg1"/>
              </a:solidFill>
              <a:latin typeface="Arial" panose="020B0604020202020204" pitchFamily="34" charset="0"/>
              <a:ea typeface="Rix고딕 EB" panose="02020603020101020101" pitchFamily="18" charset="-127"/>
              <a:cs typeface="Arial" panose="020B0604020202020204" pitchFamily="34" charset="0"/>
            </a:endParaRPr>
          </a:p>
        </p:txBody>
      </p:sp>
      <p:sp>
        <p:nvSpPr>
          <p:cNvPr id="39" name="제목 1"/>
          <p:cNvSpPr txBox="1">
            <a:spLocks/>
          </p:cNvSpPr>
          <p:nvPr/>
        </p:nvSpPr>
        <p:spPr bwMode="auto">
          <a:xfrm rot="2955192">
            <a:off x="5201857" y="2599234"/>
            <a:ext cx="1224136" cy="6463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r>
              <a:rPr lang="en-US" altLang="ko-KR" spc="-150" dirty="0" smtClean="0">
                <a:solidFill>
                  <a:schemeClr val="bg1"/>
                </a:solidFill>
                <a:latin typeface="Arial" panose="020B0604020202020204" pitchFamily="34" charset="0"/>
                <a:ea typeface="Rix고딕 EB" panose="02020603020101020101" pitchFamily="18" charset="-127"/>
                <a:cs typeface="Arial" panose="020B0604020202020204" pitchFamily="34" charset="0"/>
              </a:rPr>
              <a:t>Research</a:t>
            </a:r>
          </a:p>
          <a:p>
            <a:pPr algn="ctr"/>
            <a:r>
              <a:rPr lang="en-US" altLang="ko-KR" spc="-150" dirty="0" smtClean="0">
                <a:solidFill>
                  <a:schemeClr val="bg1"/>
                </a:solidFill>
                <a:latin typeface="Arial" panose="020B0604020202020204" pitchFamily="34" charset="0"/>
                <a:ea typeface="Rix고딕 EB" panose="02020603020101020101" pitchFamily="18" charset="-127"/>
                <a:cs typeface="Arial" panose="020B0604020202020204" pitchFamily="34" charset="0"/>
              </a:rPr>
              <a:t>Institute</a:t>
            </a:r>
            <a:endParaRPr lang="ko-KR" altLang="en-US" spc="-150" dirty="0">
              <a:solidFill>
                <a:schemeClr val="bg1"/>
              </a:solidFill>
              <a:latin typeface="Arial" panose="020B0604020202020204" pitchFamily="34" charset="0"/>
              <a:ea typeface="Rix고딕 EB" panose="02020603020101020101" pitchFamily="18" charset="-127"/>
              <a:cs typeface="Arial" panose="020B0604020202020204" pitchFamily="34" charset="0"/>
            </a:endParaRPr>
          </a:p>
        </p:txBody>
      </p:sp>
      <p:sp>
        <p:nvSpPr>
          <p:cNvPr id="40" name="제목 1"/>
          <p:cNvSpPr txBox="1">
            <a:spLocks/>
          </p:cNvSpPr>
          <p:nvPr/>
        </p:nvSpPr>
        <p:spPr bwMode="auto">
          <a:xfrm rot="5921188">
            <a:off x="5616112" y="4089124"/>
            <a:ext cx="1224136" cy="3693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r>
              <a:rPr lang="en-US" altLang="ko-KR" spc="-150" dirty="0" smtClean="0">
                <a:solidFill>
                  <a:schemeClr val="bg1"/>
                </a:solidFill>
                <a:latin typeface="Arial" panose="020B0604020202020204" pitchFamily="34" charset="0"/>
                <a:ea typeface="Rix고딕 EB" panose="02020603020101020101" pitchFamily="18" charset="-127"/>
                <a:cs typeface="Arial" panose="020B0604020202020204" pitchFamily="34" charset="0"/>
              </a:rPr>
              <a:t>NGO/NPO</a:t>
            </a:r>
            <a:endParaRPr lang="ko-KR" altLang="en-US" spc="-150" dirty="0">
              <a:solidFill>
                <a:schemeClr val="bg1"/>
              </a:solidFill>
              <a:latin typeface="Arial" panose="020B0604020202020204" pitchFamily="34" charset="0"/>
              <a:ea typeface="Rix고딕 EB" panose="02020603020101020101" pitchFamily="18" charset="-127"/>
              <a:cs typeface="Arial" panose="020B0604020202020204" pitchFamily="34" charset="0"/>
            </a:endParaRPr>
          </a:p>
        </p:txBody>
      </p:sp>
      <p:sp>
        <p:nvSpPr>
          <p:cNvPr id="41" name="제목 1"/>
          <p:cNvSpPr txBox="1">
            <a:spLocks/>
          </p:cNvSpPr>
          <p:nvPr/>
        </p:nvSpPr>
        <p:spPr bwMode="auto">
          <a:xfrm rot="17271168">
            <a:off x="960497" y="2963232"/>
            <a:ext cx="2138065" cy="5232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r>
              <a:rPr lang="en-US" altLang="ko-KR" sz="2800" spc="-150" dirty="0" smtClean="0">
                <a:solidFill>
                  <a:schemeClr val="tx1">
                    <a:lumMod val="65000"/>
                    <a:lumOff val="35000"/>
                  </a:schemeClr>
                </a:solidFill>
                <a:latin typeface="Arial" panose="020B0604020202020204" pitchFamily="34" charset="0"/>
                <a:ea typeface="Rix고딕 EB" panose="02020603020101020101" pitchFamily="18" charset="-127"/>
                <a:cs typeface="Arial" panose="020B0604020202020204" pitchFamily="34" charset="0"/>
              </a:rPr>
              <a:t>Overseas</a:t>
            </a:r>
            <a:endParaRPr lang="ko-KR" altLang="en-US" spc="-150" dirty="0">
              <a:solidFill>
                <a:schemeClr val="tx1">
                  <a:lumMod val="65000"/>
                  <a:lumOff val="35000"/>
                </a:schemeClr>
              </a:solidFill>
              <a:latin typeface="Arial" panose="020B0604020202020204" pitchFamily="34" charset="0"/>
              <a:ea typeface="Rix고딕 EB" panose="02020603020101020101" pitchFamily="18" charset="-127"/>
              <a:cs typeface="Arial" panose="020B0604020202020204" pitchFamily="34" charset="0"/>
            </a:endParaRPr>
          </a:p>
        </p:txBody>
      </p:sp>
      <p:sp>
        <p:nvSpPr>
          <p:cNvPr id="42" name="제목 1"/>
          <p:cNvSpPr txBox="1">
            <a:spLocks/>
          </p:cNvSpPr>
          <p:nvPr/>
        </p:nvSpPr>
        <p:spPr bwMode="auto">
          <a:xfrm rot="4406350">
            <a:off x="6117583" y="3009052"/>
            <a:ext cx="1876668" cy="5232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r>
              <a:rPr lang="en-US" altLang="ko-KR" sz="2800" spc="-150" dirty="0" smtClean="0">
                <a:solidFill>
                  <a:schemeClr val="tx1">
                    <a:lumMod val="65000"/>
                    <a:lumOff val="35000"/>
                  </a:schemeClr>
                </a:solidFill>
                <a:latin typeface="Arial" panose="020B0604020202020204" pitchFamily="34" charset="0"/>
                <a:ea typeface="Rix고딕 EB" panose="02020603020101020101" pitchFamily="18" charset="-127"/>
                <a:cs typeface="Arial" panose="020B0604020202020204" pitchFamily="34" charset="0"/>
              </a:rPr>
              <a:t>Universities</a:t>
            </a:r>
            <a:endParaRPr lang="ko-KR" altLang="en-US" spc="-150" dirty="0">
              <a:solidFill>
                <a:schemeClr val="tx1">
                  <a:lumMod val="65000"/>
                  <a:lumOff val="35000"/>
                </a:schemeClr>
              </a:solidFill>
              <a:latin typeface="Arial" panose="020B0604020202020204" pitchFamily="34" charset="0"/>
              <a:ea typeface="Rix고딕 EB" panose="02020603020101020101" pitchFamily="18" charset="-127"/>
              <a:cs typeface="Arial" panose="020B0604020202020204" pitchFamily="34" charset="0"/>
            </a:endParaRPr>
          </a:p>
        </p:txBody>
      </p:sp>
      <p:sp>
        <p:nvSpPr>
          <p:cNvPr id="13" name="타원 12"/>
          <p:cNvSpPr/>
          <p:nvPr/>
        </p:nvSpPr>
        <p:spPr>
          <a:xfrm>
            <a:off x="3520111" y="3068960"/>
            <a:ext cx="2031255" cy="2031255"/>
          </a:xfrm>
          <a:prstGeom prst="ellipse">
            <a:avLst/>
          </a:prstGeom>
          <a:solidFill>
            <a:schemeClr val="accent6">
              <a:lumMod val="20000"/>
              <a:lumOff val="8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Arial" panose="020B0604020202020204" pitchFamily="34" charset="0"/>
              <a:cs typeface="Arial" panose="020B0604020202020204" pitchFamily="34" charset="0"/>
            </a:endParaRPr>
          </a:p>
        </p:txBody>
      </p:sp>
      <p:sp>
        <p:nvSpPr>
          <p:cNvPr id="44" name="타원 43"/>
          <p:cNvSpPr/>
          <p:nvPr/>
        </p:nvSpPr>
        <p:spPr>
          <a:xfrm>
            <a:off x="4071342" y="3591742"/>
            <a:ext cx="967038" cy="967038"/>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sp>
        <p:nvSpPr>
          <p:cNvPr id="43" name="직사각형 42"/>
          <p:cNvSpPr/>
          <p:nvPr/>
        </p:nvSpPr>
        <p:spPr>
          <a:xfrm>
            <a:off x="3953382" y="3736707"/>
            <a:ext cx="1231979" cy="677108"/>
          </a:xfrm>
          <a:prstGeom prst="rect">
            <a:avLst/>
          </a:prstGeom>
        </p:spPr>
        <p:txBody>
          <a:bodyPr wrap="square">
            <a:spAutoFit/>
          </a:bodyPr>
          <a:lstStyle/>
          <a:p>
            <a:pPr algn="ctr"/>
            <a:r>
              <a:rPr lang="en-US" altLang="ko-KR" sz="1400" b="1" spc="-150" dirty="0">
                <a:solidFill>
                  <a:schemeClr val="bg1"/>
                </a:solidFill>
                <a:latin typeface="Arial" panose="020B0604020202020204" pitchFamily="34" charset="0"/>
                <a:ea typeface="Rix고딕 EB" panose="02020603020101020101" pitchFamily="18" charset="-127"/>
                <a:cs typeface="Arial" panose="020B0604020202020204" pitchFamily="34" charset="0"/>
              </a:rPr>
              <a:t>SNUAC</a:t>
            </a:r>
            <a:r>
              <a:rPr lang="en-US" altLang="ko-KR" sz="1400" spc="-150" dirty="0">
                <a:solidFill>
                  <a:schemeClr val="bg1"/>
                </a:solidFill>
                <a:latin typeface="Arial" panose="020B0604020202020204" pitchFamily="34" charset="0"/>
                <a:ea typeface="Rix고딕 EB" panose="02020603020101020101" pitchFamily="18" charset="-127"/>
                <a:cs typeface="Arial" panose="020B0604020202020204" pitchFamily="34" charset="0"/>
              </a:rPr>
              <a:t> </a:t>
            </a:r>
            <a:endParaRPr lang="en-US" altLang="ko-KR" sz="1400" spc="-150" dirty="0" smtClean="0">
              <a:solidFill>
                <a:schemeClr val="bg1"/>
              </a:solidFill>
              <a:latin typeface="Arial" panose="020B0604020202020204" pitchFamily="34" charset="0"/>
              <a:ea typeface="Rix고딕 EB" panose="02020603020101020101" pitchFamily="18" charset="-127"/>
              <a:cs typeface="Arial" panose="020B0604020202020204" pitchFamily="34" charset="0"/>
            </a:endParaRPr>
          </a:p>
          <a:p>
            <a:pPr algn="ctr"/>
            <a:r>
              <a:rPr lang="en-US" altLang="ko-KR" sz="1200" spc="-150" dirty="0" smtClean="0">
                <a:solidFill>
                  <a:schemeClr val="bg1"/>
                </a:solidFill>
                <a:latin typeface="Arial" panose="020B0604020202020204" pitchFamily="34" charset="0"/>
                <a:ea typeface="Rix고딕 EB" panose="02020603020101020101" pitchFamily="18" charset="-127"/>
                <a:cs typeface="Arial" panose="020B0604020202020204" pitchFamily="34" charset="0"/>
              </a:rPr>
              <a:t>Research </a:t>
            </a:r>
          </a:p>
          <a:p>
            <a:pPr algn="ctr"/>
            <a:r>
              <a:rPr lang="en-US" altLang="ko-KR" sz="1200" spc="-150" dirty="0" smtClean="0">
                <a:solidFill>
                  <a:schemeClr val="bg1"/>
                </a:solidFill>
                <a:latin typeface="Arial" panose="020B0604020202020204" pitchFamily="34" charset="0"/>
                <a:ea typeface="Rix고딕 EB" panose="02020603020101020101" pitchFamily="18" charset="-127"/>
                <a:cs typeface="Arial" panose="020B0604020202020204" pitchFamily="34" charset="0"/>
              </a:rPr>
              <a:t>Outcomes</a:t>
            </a:r>
            <a:endParaRPr lang="ko-KR" altLang="en-US" sz="1200" spc="-150" dirty="0">
              <a:solidFill>
                <a:schemeClr val="bg1"/>
              </a:solidFill>
              <a:latin typeface="Arial" panose="020B0604020202020204" pitchFamily="34" charset="0"/>
              <a:ea typeface="Rix고딕 EB" panose="02020603020101020101" pitchFamily="18" charset="-127"/>
              <a:cs typeface="Arial" panose="020B0604020202020204" pitchFamily="34" charset="0"/>
            </a:endParaRPr>
          </a:p>
        </p:txBody>
      </p:sp>
      <p:sp>
        <p:nvSpPr>
          <p:cNvPr id="47" name="직사각형 46"/>
          <p:cNvSpPr/>
          <p:nvPr/>
        </p:nvSpPr>
        <p:spPr>
          <a:xfrm>
            <a:off x="3324013" y="3173993"/>
            <a:ext cx="2454112" cy="461665"/>
          </a:xfrm>
          <a:prstGeom prst="rect">
            <a:avLst/>
          </a:prstGeom>
        </p:spPr>
        <p:txBody>
          <a:bodyPr wrap="square">
            <a:spAutoFit/>
          </a:bodyPr>
          <a:lstStyle/>
          <a:p>
            <a:pPr algn="ctr"/>
            <a:r>
              <a:rPr lang="en-US" altLang="ko-KR" sz="1200" b="1" spc="-150" dirty="0" smtClean="0">
                <a:solidFill>
                  <a:schemeClr val="tx1">
                    <a:lumMod val="65000"/>
                    <a:lumOff val="35000"/>
                  </a:schemeClr>
                </a:solidFill>
                <a:latin typeface="Arial" panose="020B0604020202020204" pitchFamily="34" charset="0"/>
                <a:ea typeface="Rix고딕 EB" panose="02020603020101020101" pitchFamily="18" charset="-127"/>
                <a:cs typeface="Arial" panose="020B0604020202020204" pitchFamily="34" charset="0"/>
              </a:rPr>
              <a:t>SNU </a:t>
            </a:r>
          </a:p>
          <a:p>
            <a:pPr algn="ctr"/>
            <a:r>
              <a:rPr lang="en-US" altLang="ko-KR" sz="1100" spc="-150" dirty="0">
                <a:solidFill>
                  <a:schemeClr val="tx1">
                    <a:lumMod val="65000"/>
                    <a:lumOff val="35000"/>
                  </a:schemeClr>
                </a:solidFill>
                <a:latin typeface="Arial" panose="020B0604020202020204" pitchFamily="34" charset="0"/>
                <a:ea typeface="Rix고딕 EB" panose="02020603020101020101" pitchFamily="18" charset="-127"/>
                <a:cs typeface="Arial" panose="020B0604020202020204" pitchFamily="34" charset="0"/>
              </a:rPr>
              <a:t>Regional </a:t>
            </a:r>
            <a:r>
              <a:rPr lang="en-US" altLang="ko-KR" sz="1100" spc="-150" dirty="0" smtClean="0">
                <a:solidFill>
                  <a:schemeClr val="tx1">
                    <a:lumMod val="65000"/>
                    <a:lumOff val="35000"/>
                  </a:schemeClr>
                </a:solidFill>
                <a:latin typeface="Arial" panose="020B0604020202020204" pitchFamily="34" charset="0"/>
                <a:ea typeface="Rix고딕 EB" panose="02020603020101020101" pitchFamily="18" charset="-127"/>
                <a:cs typeface="Arial" panose="020B0604020202020204" pitchFamily="34" charset="0"/>
              </a:rPr>
              <a:t> Research </a:t>
            </a:r>
            <a:r>
              <a:rPr lang="en-US" altLang="ko-KR" sz="1100" spc="-150" dirty="0" err="1" smtClean="0">
                <a:solidFill>
                  <a:schemeClr val="tx1">
                    <a:lumMod val="65000"/>
                    <a:lumOff val="35000"/>
                  </a:schemeClr>
                </a:solidFill>
                <a:latin typeface="Arial" panose="020B0604020202020204" pitchFamily="34" charset="0"/>
                <a:ea typeface="Rix고딕 EB" panose="02020603020101020101" pitchFamily="18" charset="-127"/>
                <a:cs typeface="Arial" panose="020B0604020202020204" pitchFamily="34" charset="0"/>
              </a:rPr>
              <a:t>Insts</a:t>
            </a:r>
            <a:r>
              <a:rPr lang="en-US" altLang="ko-KR" sz="1100" spc="-150" dirty="0" smtClean="0">
                <a:solidFill>
                  <a:schemeClr val="tx1">
                    <a:lumMod val="65000"/>
                    <a:lumOff val="35000"/>
                  </a:schemeClr>
                </a:solidFill>
                <a:latin typeface="Arial" panose="020B0604020202020204" pitchFamily="34" charset="0"/>
                <a:ea typeface="Rix고딕 EB" panose="02020603020101020101" pitchFamily="18" charset="-127"/>
                <a:cs typeface="Arial" panose="020B0604020202020204" pitchFamily="34" charset="0"/>
              </a:rPr>
              <a:t>.</a:t>
            </a:r>
            <a:endParaRPr lang="ko-KR" altLang="en-US" sz="1100" spc="-150" dirty="0">
              <a:solidFill>
                <a:schemeClr val="tx1">
                  <a:lumMod val="65000"/>
                  <a:lumOff val="35000"/>
                </a:schemeClr>
              </a:solidFill>
              <a:latin typeface="Arial" panose="020B0604020202020204" pitchFamily="34" charset="0"/>
              <a:ea typeface="Rix고딕 EB" panose="02020603020101020101" pitchFamily="18" charset="-127"/>
              <a:cs typeface="Arial" panose="020B0604020202020204" pitchFamily="34" charset="0"/>
            </a:endParaRPr>
          </a:p>
        </p:txBody>
      </p:sp>
      <p:sp>
        <p:nvSpPr>
          <p:cNvPr id="14" name="위쪽 화살표 13"/>
          <p:cNvSpPr/>
          <p:nvPr/>
        </p:nvSpPr>
        <p:spPr>
          <a:xfrm>
            <a:off x="3464022" y="849709"/>
            <a:ext cx="2210697" cy="952857"/>
          </a:xfrm>
          <a:prstGeom prst="upArrow">
            <a:avLst/>
          </a:prstGeom>
          <a:gradFill>
            <a:gsLst>
              <a:gs pos="0">
                <a:schemeClr val="tx2">
                  <a:lumMod val="40000"/>
                  <a:lumOff val="60000"/>
                </a:schemeClr>
              </a:gs>
              <a:gs pos="35000">
                <a:srgbClr val="00B0F0">
                  <a:shade val="67500"/>
                  <a:satMod val="115000"/>
                </a:srgbClr>
              </a:gs>
              <a:gs pos="100000">
                <a:schemeClr val="tx2">
                  <a:lumMod val="5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sp>
        <p:nvSpPr>
          <p:cNvPr id="48" name="제목 1"/>
          <p:cNvSpPr txBox="1">
            <a:spLocks/>
          </p:cNvSpPr>
          <p:nvPr/>
        </p:nvSpPr>
        <p:spPr bwMode="auto">
          <a:xfrm>
            <a:off x="3939001" y="963334"/>
            <a:ext cx="1224136"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r>
              <a:rPr lang="en-US" altLang="ko-KR" sz="2000" spc="-150" dirty="0" smtClean="0">
                <a:solidFill>
                  <a:schemeClr val="tx2">
                    <a:lumMod val="20000"/>
                    <a:lumOff val="80000"/>
                  </a:schemeClr>
                </a:solidFill>
                <a:latin typeface="Arial" panose="020B0604020202020204" pitchFamily="34" charset="0"/>
                <a:ea typeface="Rix고딕 B" panose="02020603020101020101" pitchFamily="18" charset="-127"/>
                <a:cs typeface="Arial" panose="020B0604020202020204" pitchFamily="34" charset="0"/>
              </a:rPr>
              <a:t>Data</a:t>
            </a:r>
          </a:p>
          <a:p>
            <a:pPr algn="ctr"/>
            <a:r>
              <a:rPr lang="en-US" altLang="ko-KR" sz="2000" spc="-150" dirty="0" smtClean="0">
                <a:solidFill>
                  <a:schemeClr val="tx2">
                    <a:lumMod val="20000"/>
                    <a:lumOff val="80000"/>
                  </a:schemeClr>
                </a:solidFill>
                <a:latin typeface="Arial" panose="020B0604020202020204" pitchFamily="34" charset="0"/>
                <a:ea typeface="Rix고딕 B" panose="02020603020101020101" pitchFamily="18" charset="-127"/>
                <a:cs typeface="Arial" panose="020B0604020202020204" pitchFamily="34" charset="0"/>
              </a:rPr>
              <a:t>Archiving</a:t>
            </a:r>
            <a:endParaRPr lang="ko-KR" altLang="en-US" sz="2000" spc="-150" dirty="0">
              <a:solidFill>
                <a:schemeClr val="tx2">
                  <a:lumMod val="20000"/>
                  <a:lumOff val="80000"/>
                </a:schemeClr>
              </a:solidFill>
              <a:latin typeface="Arial" panose="020B0604020202020204" pitchFamily="34" charset="0"/>
              <a:ea typeface="Rix고딕 B" panose="02020603020101020101" pitchFamily="18" charset="-127"/>
              <a:cs typeface="Arial" panose="020B0604020202020204" pitchFamily="34" charset="0"/>
            </a:endParaRPr>
          </a:p>
        </p:txBody>
      </p:sp>
      <p:pic>
        <p:nvPicPr>
          <p:cNvPr id="2" name="그림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0562" y="44624"/>
            <a:ext cx="8317902" cy="5760640"/>
          </a:xfrm>
          <a:prstGeom prst="rect">
            <a:avLst/>
          </a:prstGeom>
        </p:spPr>
      </p:pic>
    </p:spTree>
    <p:extLst>
      <p:ext uri="{BB962C8B-B14F-4D97-AF65-F5344CB8AC3E}">
        <p14:creationId xmlns:p14="http://schemas.microsoft.com/office/powerpoint/2010/main" val="13332497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
        <p:cNvGrpSpPr/>
        <p:nvPr/>
      </p:nvGrpSpPr>
      <p:grpSpPr>
        <a:xfrm>
          <a:off x="0" y="0"/>
          <a:ext cx="0" cy="0"/>
          <a:chOff x="0" y="0"/>
          <a:chExt cx="0" cy="0"/>
        </a:xfrm>
      </p:grpSpPr>
      <p:sp>
        <p:nvSpPr>
          <p:cNvPr id="6" name="TextBox 5"/>
          <p:cNvSpPr txBox="1"/>
          <p:nvPr/>
        </p:nvSpPr>
        <p:spPr>
          <a:xfrm>
            <a:off x="2093124" y="6093296"/>
            <a:ext cx="4885761" cy="523220"/>
          </a:xfrm>
          <a:prstGeom prst="rect">
            <a:avLst/>
          </a:prstGeom>
          <a:noFill/>
        </p:spPr>
        <p:txBody>
          <a:bodyPr wrap="none" rtlCol="0">
            <a:spAutoFit/>
          </a:bodyPr>
          <a:lstStyle/>
          <a:p>
            <a:pPr algn="ctr"/>
            <a:r>
              <a:rPr lang="en-US" altLang="ko-KR" sz="2800" b="1" spc="-150" dirty="0" smtClean="0">
                <a:solidFill>
                  <a:schemeClr val="bg1"/>
                </a:solidFill>
                <a:latin typeface="Arial" panose="020B0604020202020204" pitchFamily="34" charset="0"/>
                <a:ea typeface="Rix고딕 EB" panose="02020603020101020101" pitchFamily="18" charset="-127"/>
                <a:cs typeface="Arial" panose="020B0604020202020204" pitchFamily="34" charset="0"/>
              </a:rPr>
              <a:t>SNUAC’s Goals and Strategies</a:t>
            </a:r>
            <a:endParaRPr lang="en-US" altLang="ko-KR" sz="2800" b="1" spc="-150" dirty="0">
              <a:solidFill>
                <a:schemeClr val="bg1"/>
              </a:solidFill>
              <a:latin typeface="Arial" panose="020B0604020202020204" pitchFamily="34" charset="0"/>
              <a:ea typeface="Rix고딕 EB" panose="02020603020101020101" pitchFamily="18" charset="-127"/>
              <a:cs typeface="Arial" panose="020B0604020202020204" pitchFamily="34" charset="0"/>
            </a:endParaRPr>
          </a:p>
        </p:txBody>
      </p:sp>
      <p:sp>
        <p:nvSpPr>
          <p:cNvPr id="28" name="TextBox 27"/>
          <p:cNvSpPr txBox="1"/>
          <p:nvPr/>
        </p:nvSpPr>
        <p:spPr>
          <a:xfrm>
            <a:off x="7452320" y="476672"/>
            <a:ext cx="1527778" cy="4154984"/>
          </a:xfrm>
          <a:prstGeom prst="rect">
            <a:avLst/>
          </a:prstGeom>
          <a:solidFill>
            <a:schemeClr val="bg1">
              <a:alpha val="80000"/>
            </a:schemeClr>
          </a:solidFill>
          <a:effectLst>
            <a:outerShdw blurRad="50800" dist="50800" dir="2700000" algn="ctr" rotWithShape="0">
              <a:schemeClr val="tx1">
                <a:lumMod val="65000"/>
                <a:lumOff val="35000"/>
              </a:schemeClr>
            </a:outerShdw>
          </a:effectLst>
        </p:spPr>
        <p:txBody>
          <a:bodyPr wrap="square" rtlCol="0">
            <a:spAutoFit/>
          </a:bodyPr>
          <a:lstStyle/>
          <a:p>
            <a:pPr algn="ctr"/>
            <a:r>
              <a:rPr lang="en-US" altLang="ko-KR" sz="2400" b="1" spc="-150" dirty="0" smtClean="0">
                <a:solidFill>
                  <a:schemeClr val="tx1">
                    <a:lumMod val="65000"/>
                    <a:lumOff val="35000"/>
                  </a:schemeClr>
                </a:solidFill>
                <a:latin typeface="Arial" panose="020B0604020202020204" pitchFamily="34" charset="0"/>
                <a:ea typeface="Rix고딕 B" panose="02020603020101020101" pitchFamily="18" charset="-127"/>
                <a:cs typeface="Arial" panose="020B0604020202020204" pitchFamily="34" charset="0"/>
              </a:rPr>
              <a:t>Vision</a:t>
            </a:r>
          </a:p>
          <a:p>
            <a:pPr marL="171450" indent="-171450">
              <a:buFont typeface="Arial" panose="020B0604020202020204" pitchFamily="34" charset="0"/>
              <a:buChar char="•"/>
            </a:pPr>
            <a:endParaRPr lang="en-US" altLang="ko-KR" sz="1600" spc="-150" dirty="0">
              <a:solidFill>
                <a:schemeClr val="tx1">
                  <a:lumMod val="65000"/>
                  <a:lumOff val="35000"/>
                </a:schemeClr>
              </a:solidFill>
              <a:latin typeface="Arial" panose="020B0604020202020204" pitchFamily="34" charset="0"/>
              <a:ea typeface="Rix고딕 B" panose="02020603020101020101" pitchFamily="18" charset="-127"/>
              <a:cs typeface="Arial" panose="020B0604020202020204" pitchFamily="34" charset="0"/>
            </a:endParaRPr>
          </a:p>
          <a:p>
            <a:pPr marL="171450" indent="-171450">
              <a:buFont typeface="Arial" panose="020B0604020202020204" pitchFamily="34" charset="0"/>
              <a:buChar char="•"/>
            </a:pPr>
            <a:r>
              <a:rPr lang="en-US" altLang="ko-KR" sz="1600" spc="-150" dirty="0" smtClean="0">
                <a:solidFill>
                  <a:schemeClr val="tx1">
                    <a:lumMod val="65000"/>
                    <a:lumOff val="35000"/>
                  </a:schemeClr>
                </a:solidFill>
                <a:latin typeface="Arial" panose="020B0604020202020204" pitchFamily="34" charset="0"/>
                <a:ea typeface="Rix고딕 B" panose="02020603020101020101" pitchFamily="18" charset="-127"/>
                <a:cs typeface="Arial" panose="020B0604020202020204" pitchFamily="34" charset="0"/>
              </a:rPr>
              <a:t>Open Asian Studies: Knowledge creation and sharing for the future</a:t>
            </a:r>
          </a:p>
          <a:p>
            <a:pPr marL="171450" indent="-171450">
              <a:buFont typeface="Arial" panose="020B0604020202020204" pitchFamily="34" charset="0"/>
              <a:buChar char="•"/>
            </a:pPr>
            <a:endParaRPr lang="en-US" altLang="ko-KR" sz="1600" spc="-150" dirty="0" smtClean="0">
              <a:solidFill>
                <a:schemeClr val="tx1">
                  <a:lumMod val="65000"/>
                  <a:lumOff val="35000"/>
                </a:schemeClr>
              </a:solidFill>
              <a:latin typeface="Arial" panose="020B0604020202020204" pitchFamily="34" charset="0"/>
              <a:ea typeface="Rix고딕 B" panose="02020603020101020101" pitchFamily="18" charset="-127"/>
              <a:cs typeface="Arial" panose="020B0604020202020204" pitchFamily="34" charset="0"/>
            </a:endParaRPr>
          </a:p>
          <a:p>
            <a:pPr marL="171450" indent="-171450">
              <a:buFont typeface="Arial" panose="020B0604020202020204" pitchFamily="34" charset="0"/>
              <a:buChar char="•"/>
            </a:pPr>
            <a:r>
              <a:rPr lang="en-US" altLang="ko-KR" sz="1600" spc="-150" dirty="0" smtClean="0">
                <a:solidFill>
                  <a:schemeClr val="tx1">
                    <a:lumMod val="65000"/>
                    <a:lumOff val="35000"/>
                  </a:schemeClr>
                </a:solidFill>
                <a:latin typeface="Arial" panose="020B0604020202020204" pitchFamily="34" charset="0"/>
                <a:ea typeface="Rix고딕 B" panose="02020603020101020101" pitchFamily="18" charset="-127"/>
                <a:cs typeface="Arial" panose="020B0604020202020204" pitchFamily="34" charset="0"/>
              </a:rPr>
              <a:t>Integration of regional studies and thematic research</a:t>
            </a:r>
          </a:p>
          <a:p>
            <a:pPr marL="171450" indent="-171450">
              <a:buFont typeface="Arial" panose="020B0604020202020204" pitchFamily="34" charset="0"/>
              <a:buChar char="•"/>
            </a:pPr>
            <a:endParaRPr lang="en-US" altLang="ko-KR" sz="1600" spc="-150" dirty="0" smtClean="0">
              <a:solidFill>
                <a:schemeClr val="tx1">
                  <a:lumMod val="65000"/>
                  <a:lumOff val="35000"/>
                </a:schemeClr>
              </a:solidFill>
              <a:latin typeface="Arial" panose="020B0604020202020204" pitchFamily="34" charset="0"/>
              <a:ea typeface="Rix고딕 B" panose="02020603020101020101" pitchFamily="18" charset="-127"/>
              <a:cs typeface="Arial" panose="020B0604020202020204" pitchFamily="34" charset="0"/>
            </a:endParaRPr>
          </a:p>
          <a:p>
            <a:pPr marL="171450" indent="-171450">
              <a:buFont typeface="Arial" panose="020B0604020202020204" pitchFamily="34" charset="0"/>
              <a:buChar char="•"/>
            </a:pPr>
            <a:r>
              <a:rPr lang="en-US" altLang="ko-KR" sz="1600" spc="-150" dirty="0" smtClean="0">
                <a:solidFill>
                  <a:schemeClr val="tx1">
                    <a:lumMod val="65000"/>
                    <a:lumOff val="35000"/>
                  </a:schemeClr>
                </a:solidFill>
                <a:latin typeface="Arial" panose="020B0604020202020204" pitchFamily="34" charset="0"/>
                <a:ea typeface="Rix고딕 B" panose="02020603020101020101" pitchFamily="18" charset="-127"/>
                <a:cs typeface="Arial" panose="020B0604020202020204" pitchFamily="34" charset="0"/>
              </a:rPr>
              <a:t>Global hub of Asian studies</a:t>
            </a:r>
          </a:p>
        </p:txBody>
      </p:sp>
      <p:pic>
        <p:nvPicPr>
          <p:cNvPr id="3" name="그림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11" y="116632"/>
            <a:ext cx="7156285" cy="5733256"/>
          </a:xfrm>
          <a:prstGeom prst="rect">
            <a:avLst/>
          </a:prstGeom>
        </p:spPr>
      </p:pic>
    </p:spTree>
    <p:extLst>
      <p:ext uri="{BB962C8B-B14F-4D97-AF65-F5344CB8AC3E}">
        <p14:creationId xmlns:p14="http://schemas.microsoft.com/office/powerpoint/2010/main" val="15203920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
        <p:cNvGrpSpPr/>
        <p:nvPr/>
      </p:nvGrpSpPr>
      <p:grpSpPr>
        <a:xfrm>
          <a:off x="0" y="0"/>
          <a:ext cx="0" cy="0"/>
          <a:chOff x="0" y="0"/>
          <a:chExt cx="0" cy="0"/>
        </a:xfrm>
      </p:grpSpPr>
      <p:sp>
        <p:nvSpPr>
          <p:cNvPr id="6" name="TextBox 5"/>
          <p:cNvSpPr txBox="1"/>
          <p:nvPr/>
        </p:nvSpPr>
        <p:spPr>
          <a:xfrm>
            <a:off x="3469036" y="6093296"/>
            <a:ext cx="2133919" cy="523220"/>
          </a:xfrm>
          <a:prstGeom prst="rect">
            <a:avLst/>
          </a:prstGeom>
          <a:noFill/>
        </p:spPr>
        <p:txBody>
          <a:bodyPr wrap="none" rtlCol="0">
            <a:spAutoFit/>
          </a:bodyPr>
          <a:lstStyle/>
          <a:p>
            <a:pPr algn="ctr"/>
            <a:r>
              <a:rPr lang="en-US" altLang="ko-KR" sz="2800" b="1" spc="-150" dirty="0" smtClean="0">
                <a:solidFill>
                  <a:schemeClr val="bg1"/>
                </a:solidFill>
                <a:latin typeface="Arial" panose="020B0604020202020204" pitchFamily="34" charset="0"/>
                <a:ea typeface="Rix고딕 EB" panose="02020603020101020101" pitchFamily="18" charset="-127"/>
                <a:cs typeface="Arial" panose="020B0604020202020204" pitchFamily="34" charset="0"/>
              </a:rPr>
              <a:t>Researchers</a:t>
            </a:r>
            <a:endParaRPr lang="ko-KR" altLang="en-US" sz="2800" b="1" spc="-150" dirty="0">
              <a:solidFill>
                <a:schemeClr val="bg1"/>
              </a:solidFill>
              <a:latin typeface="Arial" panose="020B0604020202020204" pitchFamily="34" charset="0"/>
              <a:ea typeface="Rix고딕 EB" panose="02020603020101020101" pitchFamily="18" charset="-127"/>
              <a:cs typeface="Arial" panose="020B0604020202020204" pitchFamily="34" charset="0"/>
            </a:endParaRPr>
          </a:p>
        </p:txBody>
      </p:sp>
      <p:pic>
        <p:nvPicPr>
          <p:cNvPr id="2" name="그림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0491" y="664705"/>
            <a:ext cx="6632940" cy="4608512"/>
          </a:xfrm>
          <a:prstGeom prst="rect">
            <a:avLst/>
          </a:prstGeom>
        </p:spPr>
      </p:pic>
      <p:sp>
        <p:nvSpPr>
          <p:cNvPr id="4" name="TextBox 3"/>
          <p:cNvSpPr txBox="1"/>
          <p:nvPr/>
        </p:nvSpPr>
        <p:spPr>
          <a:xfrm>
            <a:off x="1259632" y="1284787"/>
            <a:ext cx="344966" cy="307777"/>
          </a:xfrm>
          <a:prstGeom prst="rect">
            <a:avLst/>
          </a:prstGeom>
          <a:noFill/>
        </p:spPr>
        <p:txBody>
          <a:bodyPr wrap="none" rtlCol="0">
            <a:spAutoFit/>
          </a:bodyPr>
          <a:lstStyle/>
          <a:p>
            <a:pPr algn="ctr"/>
            <a:r>
              <a:rPr lang="en-US" altLang="ko-KR" sz="1400" spc="-150" dirty="0" smtClean="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12</a:t>
            </a:r>
            <a:endParaRPr lang="ko-KR" altLang="en-US" sz="1400" spc="-150" dirty="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endParaRPr>
          </a:p>
        </p:txBody>
      </p:sp>
      <p:sp>
        <p:nvSpPr>
          <p:cNvPr id="5" name="TextBox 4"/>
          <p:cNvSpPr txBox="1"/>
          <p:nvPr/>
        </p:nvSpPr>
        <p:spPr>
          <a:xfrm>
            <a:off x="1259632" y="2106680"/>
            <a:ext cx="344966" cy="307777"/>
          </a:xfrm>
          <a:prstGeom prst="rect">
            <a:avLst/>
          </a:prstGeom>
          <a:noFill/>
        </p:spPr>
        <p:txBody>
          <a:bodyPr wrap="none" rtlCol="0">
            <a:spAutoFit/>
          </a:bodyPr>
          <a:lstStyle/>
          <a:p>
            <a:pPr algn="ctr"/>
            <a:r>
              <a:rPr lang="en-US" altLang="ko-KR" sz="1400" spc="-150" dirty="0" smtClean="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25</a:t>
            </a:r>
            <a:endParaRPr lang="ko-KR" altLang="en-US" sz="1400" spc="-150" dirty="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endParaRPr>
          </a:p>
        </p:txBody>
      </p:sp>
      <p:sp>
        <p:nvSpPr>
          <p:cNvPr id="7" name="TextBox 6"/>
          <p:cNvSpPr txBox="1"/>
          <p:nvPr/>
        </p:nvSpPr>
        <p:spPr>
          <a:xfrm>
            <a:off x="1259632" y="2473151"/>
            <a:ext cx="317890" cy="307777"/>
          </a:xfrm>
          <a:prstGeom prst="rect">
            <a:avLst/>
          </a:prstGeom>
          <a:noFill/>
        </p:spPr>
        <p:txBody>
          <a:bodyPr wrap="none" lIns="144000" rtlCol="0">
            <a:spAutoFit/>
          </a:bodyPr>
          <a:lstStyle/>
          <a:p>
            <a:pPr algn="ctr"/>
            <a:r>
              <a:rPr lang="en-US" altLang="ko-KR" sz="1400" spc="-150" dirty="0" smtClean="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6</a:t>
            </a:r>
            <a:endParaRPr lang="ko-KR" altLang="en-US" sz="1400" spc="-150" dirty="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endParaRPr>
          </a:p>
        </p:txBody>
      </p:sp>
      <p:sp>
        <p:nvSpPr>
          <p:cNvPr id="8" name="TextBox 7"/>
          <p:cNvSpPr txBox="1"/>
          <p:nvPr/>
        </p:nvSpPr>
        <p:spPr>
          <a:xfrm>
            <a:off x="3218146" y="836712"/>
            <a:ext cx="344966" cy="307777"/>
          </a:xfrm>
          <a:prstGeom prst="rect">
            <a:avLst/>
          </a:prstGeom>
          <a:noFill/>
        </p:spPr>
        <p:txBody>
          <a:bodyPr wrap="none" rtlCol="0">
            <a:spAutoFit/>
          </a:bodyPr>
          <a:lstStyle/>
          <a:p>
            <a:pPr algn="ctr"/>
            <a:r>
              <a:rPr lang="en-US" altLang="ko-KR" sz="1400" spc="-150" dirty="0" smtClean="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24</a:t>
            </a:r>
            <a:endParaRPr lang="ko-KR" altLang="en-US" sz="1400" spc="-150" dirty="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endParaRPr>
          </a:p>
        </p:txBody>
      </p:sp>
      <p:sp>
        <p:nvSpPr>
          <p:cNvPr id="9" name="TextBox 8"/>
          <p:cNvSpPr txBox="1"/>
          <p:nvPr/>
        </p:nvSpPr>
        <p:spPr>
          <a:xfrm>
            <a:off x="3218146" y="1881250"/>
            <a:ext cx="344966" cy="307777"/>
          </a:xfrm>
          <a:prstGeom prst="rect">
            <a:avLst/>
          </a:prstGeom>
          <a:noFill/>
        </p:spPr>
        <p:txBody>
          <a:bodyPr wrap="none" rtlCol="0">
            <a:spAutoFit/>
          </a:bodyPr>
          <a:lstStyle/>
          <a:p>
            <a:pPr algn="ctr"/>
            <a:r>
              <a:rPr lang="en-US" altLang="ko-KR" sz="1400" spc="-150" dirty="0" smtClean="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30</a:t>
            </a:r>
            <a:endParaRPr lang="ko-KR" altLang="en-US" sz="1400" spc="-150" dirty="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endParaRPr>
          </a:p>
        </p:txBody>
      </p:sp>
      <p:sp>
        <p:nvSpPr>
          <p:cNvPr id="10" name="TextBox 9"/>
          <p:cNvSpPr txBox="1"/>
          <p:nvPr/>
        </p:nvSpPr>
        <p:spPr>
          <a:xfrm>
            <a:off x="3165072" y="2348880"/>
            <a:ext cx="398040" cy="307777"/>
          </a:xfrm>
          <a:prstGeom prst="rect">
            <a:avLst/>
          </a:prstGeom>
          <a:noFill/>
        </p:spPr>
        <p:txBody>
          <a:bodyPr wrap="none" lIns="144000" rtlCol="0">
            <a:spAutoFit/>
          </a:bodyPr>
          <a:lstStyle/>
          <a:p>
            <a:pPr algn="ctr"/>
            <a:r>
              <a:rPr lang="en-US" altLang="ko-KR" sz="1400" spc="-150" dirty="0" smtClean="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14</a:t>
            </a:r>
            <a:endParaRPr lang="ko-KR" altLang="en-US" sz="1400" spc="-150" dirty="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endParaRPr>
          </a:p>
        </p:txBody>
      </p:sp>
      <p:sp>
        <p:nvSpPr>
          <p:cNvPr id="11" name="TextBox 10"/>
          <p:cNvSpPr txBox="1"/>
          <p:nvPr/>
        </p:nvSpPr>
        <p:spPr>
          <a:xfrm>
            <a:off x="5343608" y="836712"/>
            <a:ext cx="344966" cy="307777"/>
          </a:xfrm>
          <a:prstGeom prst="rect">
            <a:avLst/>
          </a:prstGeom>
          <a:noFill/>
        </p:spPr>
        <p:txBody>
          <a:bodyPr wrap="none" rtlCol="0">
            <a:spAutoFit/>
          </a:bodyPr>
          <a:lstStyle/>
          <a:p>
            <a:pPr algn="ctr"/>
            <a:r>
              <a:rPr lang="en-US" altLang="ko-KR" sz="1400" spc="-150" dirty="0" smtClean="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26</a:t>
            </a:r>
            <a:endParaRPr lang="ko-KR" altLang="en-US" sz="1400" spc="-150" dirty="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endParaRPr>
          </a:p>
        </p:txBody>
      </p:sp>
      <p:sp>
        <p:nvSpPr>
          <p:cNvPr id="12" name="TextBox 11"/>
          <p:cNvSpPr txBox="1"/>
          <p:nvPr/>
        </p:nvSpPr>
        <p:spPr>
          <a:xfrm>
            <a:off x="5343608" y="1881250"/>
            <a:ext cx="344966" cy="307777"/>
          </a:xfrm>
          <a:prstGeom prst="rect">
            <a:avLst/>
          </a:prstGeom>
          <a:noFill/>
        </p:spPr>
        <p:txBody>
          <a:bodyPr wrap="none" rtlCol="0">
            <a:spAutoFit/>
          </a:bodyPr>
          <a:lstStyle/>
          <a:p>
            <a:pPr algn="ctr"/>
            <a:r>
              <a:rPr lang="en-US" altLang="ko-KR" sz="1400" spc="-150" dirty="0" smtClean="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28</a:t>
            </a:r>
            <a:endParaRPr lang="ko-KR" altLang="en-US" sz="1400" spc="-150" dirty="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endParaRPr>
          </a:p>
        </p:txBody>
      </p:sp>
      <p:sp>
        <p:nvSpPr>
          <p:cNvPr id="13" name="TextBox 12"/>
          <p:cNvSpPr txBox="1"/>
          <p:nvPr/>
        </p:nvSpPr>
        <p:spPr>
          <a:xfrm>
            <a:off x="5290534" y="2348880"/>
            <a:ext cx="398040" cy="307777"/>
          </a:xfrm>
          <a:prstGeom prst="rect">
            <a:avLst/>
          </a:prstGeom>
          <a:noFill/>
        </p:spPr>
        <p:txBody>
          <a:bodyPr wrap="none" lIns="144000" rtlCol="0">
            <a:spAutoFit/>
          </a:bodyPr>
          <a:lstStyle/>
          <a:p>
            <a:pPr algn="ctr"/>
            <a:r>
              <a:rPr lang="en-US" altLang="ko-KR" sz="1400" spc="-150" dirty="0" smtClean="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14</a:t>
            </a:r>
            <a:endParaRPr lang="ko-KR" altLang="en-US" sz="1400" spc="-150" dirty="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endParaRPr>
          </a:p>
        </p:txBody>
      </p:sp>
      <p:sp>
        <p:nvSpPr>
          <p:cNvPr id="14" name="TextBox 13"/>
          <p:cNvSpPr txBox="1"/>
          <p:nvPr/>
        </p:nvSpPr>
        <p:spPr>
          <a:xfrm>
            <a:off x="1289012" y="3535726"/>
            <a:ext cx="344966" cy="307777"/>
          </a:xfrm>
          <a:prstGeom prst="rect">
            <a:avLst/>
          </a:prstGeom>
          <a:noFill/>
        </p:spPr>
        <p:txBody>
          <a:bodyPr wrap="none" rtlCol="0">
            <a:spAutoFit/>
          </a:bodyPr>
          <a:lstStyle/>
          <a:p>
            <a:pPr algn="ctr"/>
            <a:r>
              <a:rPr lang="en-US" altLang="ko-KR" sz="1400" spc="-150" dirty="0" smtClean="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25</a:t>
            </a:r>
            <a:endParaRPr lang="ko-KR" altLang="en-US" sz="1400" spc="-150" dirty="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endParaRPr>
          </a:p>
        </p:txBody>
      </p:sp>
      <p:sp>
        <p:nvSpPr>
          <p:cNvPr id="15" name="TextBox 14"/>
          <p:cNvSpPr txBox="1"/>
          <p:nvPr/>
        </p:nvSpPr>
        <p:spPr>
          <a:xfrm>
            <a:off x="1289012" y="4489309"/>
            <a:ext cx="344966" cy="307777"/>
          </a:xfrm>
          <a:prstGeom prst="rect">
            <a:avLst/>
          </a:prstGeom>
          <a:noFill/>
        </p:spPr>
        <p:txBody>
          <a:bodyPr wrap="none" rtlCol="0">
            <a:spAutoFit/>
          </a:bodyPr>
          <a:lstStyle/>
          <a:p>
            <a:pPr algn="ctr"/>
            <a:r>
              <a:rPr lang="en-US" altLang="ko-KR" sz="1400" spc="-150" dirty="0" smtClean="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29</a:t>
            </a:r>
            <a:endParaRPr lang="ko-KR" altLang="en-US" sz="1400" spc="-150" dirty="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endParaRPr>
          </a:p>
        </p:txBody>
      </p:sp>
      <p:sp>
        <p:nvSpPr>
          <p:cNvPr id="16" name="TextBox 15"/>
          <p:cNvSpPr txBox="1"/>
          <p:nvPr/>
        </p:nvSpPr>
        <p:spPr>
          <a:xfrm>
            <a:off x="1235938" y="4950975"/>
            <a:ext cx="398040" cy="307777"/>
          </a:xfrm>
          <a:prstGeom prst="rect">
            <a:avLst/>
          </a:prstGeom>
          <a:noFill/>
        </p:spPr>
        <p:txBody>
          <a:bodyPr wrap="none" lIns="144000" rtlCol="0">
            <a:spAutoFit/>
          </a:bodyPr>
          <a:lstStyle/>
          <a:p>
            <a:pPr algn="ctr"/>
            <a:r>
              <a:rPr lang="en-US" altLang="ko-KR" sz="1400" spc="-150" dirty="0" smtClean="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12</a:t>
            </a:r>
            <a:endParaRPr lang="ko-KR" altLang="en-US" sz="1400" spc="-150" dirty="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endParaRPr>
          </a:p>
        </p:txBody>
      </p:sp>
      <p:sp>
        <p:nvSpPr>
          <p:cNvPr id="17" name="TextBox 16"/>
          <p:cNvSpPr txBox="1"/>
          <p:nvPr/>
        </p:nvSpPr>
        <p:spPr>
          <a:xfrm>
            <a:off x="7362057" y="2450836"/>
            <a:ext cx="1224151" cy="279786"/>
          </a:xfrm>
          <a:prstGeom prst="rect">
            <a:avLst/>
          </a:prstGeom>
          <a:noFill/>
        </p:spPr>
        <p:txBody>
          <a:bodyPr wrap="square" tIns="18000" rtlCol="0">
            <a:spAutoFit/>
          </a:bodyPr>
          <a:lstStyle/>
          <a:p>
            <a:r>
              <a:rPr lang="en-US" altLang="ko-KR" sz="1400" spc="-150" dirty="0" smtClean="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Faculty</a:t>
            </a:r>
            <a:endParaRPr lang="ko-KR" altLang="en-US" sz="1400" spc="-150" dirty="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endParaRPr>
          </a:p>
        </p:txBody>
      </p:sp>
      <p:sp>
        <p:nvSpPr>
          <p:cNvPr id="18" name="TextBox 17"/>
          <p:cNvSpPr txBox="1"/>
          <p:nvPr/>
        </p:nvSpPr>
        <p:spPr>
          <a:xfrm>
            <a:off x="7362057" y="2916930"/>
            <a:ext cx="1314399" cy="279786"/>
          </a:xfrm>
          <a:prstGeom prst="rect">
            <a:avLst/>
          </a:prstGeom>
          <a:noFill/>
        </p:spPr>
        <p:txBody>
          <a:bodyPr wrap="square" tIns="18000" rtlCol="0">
            <a:spAutoFit/>
          </a:bodyPr>
          <a:lstStyle/>
          <a:p>
            <a:r>
              <a:rPr lang="en-US" altLang="ko-KR" sz="1400" spc="-150" dirty="0" smtClean="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Research Fellows</a:t>
            </a:r>
            <a:endParaRPr lang="ko-KR" altLang="en-US" sz="1400" spc="-150" dirty="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endParaRPr>
          </a:p>
        </p:txBody>
      </p:sp>
      <p:sp>
        <p:nvSpPr>
          <p:cNvPr id="19" name="TextBox 18"/>
          <p:cNvSpPr txBox="1"/>
          <p:nvPr/>
        </p:nvSpPr>
        <p:spPr>
          <a:xfrm>
            <a:off x="7362057" y="3386583"/>
            <a:ext cx="1314399" cy="495229"/>
          </a:xfrm>
          <a:prstGeom prst="rect">
            <a:avLst/>
          </a:prstGeom>
          <a:noFill/>
        </p:spPr>
        <p:txBody>
          <a:bodyPr wrap="square" tIns="18000" rtlCol="0">
            <a:spAutoFit/>
          </a:bodyPr>
          <a:lstStyle/>
          <a:p>
            <a:r>
              <a:rPr lang="en-US" altLang="ko-KR" sz="1400" spc="-150" dirty="0" smtClean="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Visiting Research</a:t>
            </a:r>
          </a:p>
          <a:p>
            <a:r>
              <a:rPr lang="en-US" altLang="ko-KR" sz="1400" spc="-150" dirty="0" smtClean="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Scholars</a:t>
            </a:r>
            <a:endParaRPr lang="ko-KR" altLang="en-US" sz="1400" spc="-150" dirty="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endParaRPr>
          </a:p>
        </p:txBody>
      </p:sp>
      <p:sp>
        <p:nvSpPr>
          <p:cNvPr id="20" name="TextBox 19"/>
          <p:cNvSpPr txBox="1"/>
          <p:nvPr/>
        </p:nvSpPr>
        <p:spPr>
          <a:xfrm>
            <a:off x="827584" y="2689175"/>
            <a:ext cx="1255878" cy="341341"/>
          </a:xfrm>
          <a:prstGeom prst="rect">
            <a:avLst/>
          </a:prstGeom>
          <a:noFill/>
        </p:spPr>
        <p:txBody>
          <a:bodyPr wrap="square" tIns="18000" rtlCol="0">
            <a:spAutoFit/>
          </a:bodyPr>
          <a:lstStyle/>
          <a:p>
            <a:pPr algn="ctr"/>
            <a:r>
              <a:rPr lang="en-US" altLang="ko-KR" b="1" spc="-150" dirty="0" smtClean="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2013</a:t>
            </a:r>
            <a:endParaRPr lang="ko-KR" altLang="en-US" b="1" spc="-150" dirty="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endParaRPr>
          </a:p>
        </p:txBody>
      </p:sp>
      <p:sp>
        <p:nvSpPr>
          <p:cNvPr id="21" name="TextBox 20"/>
          <p:cNvSpPr txBox="1"/>
          <p:nvPr/>
        </p:nvSpPr>
        <p:spPr>
          <a:xfrm>
            <a:off x="2773677" y="2689175"/>
            <a:ext cx="1255878" cy="341341"/>
          </a:xfrm>
          <a:prstGeom prst="rect">
            <a:avLst/>
          </a:prstGeom>
          <a:noFill/>
        </p:spPr>
        <p:txBody>
          <a:bodyPr wrap="square" tIns="18000" rtlCol="0">
            <a:spAutoFit/>
          </a:bodyPr>
          <a:lstStyle/>
          <a:p>
            <a:pPr algn="ctr"/>
            <a:r>
              <a:rPr lang="en-US" altLang="ko-KR" b="1" spc="-150" dirty="0" smtClean="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2014</a:t>
            </a:r>
            <a:endParaRPr lang="ko-KR" altLang="en-US" b="1" spc="-150" dirty="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endParaRPr>
          </a:p>
        </p:txBody>
      </p:sp>
      <p:sp>
        <p:nvSpPr>
          <p:cNvPr id="22" name="TextBox 21"/>
          <p:cNvSpPr txBox="1"/>
          <p:nvPr/>
        </p:nvSpPr>
        <p:spPr>
          <a:xfrm>
            <a:off x="4885968" y="2689175"/>
            <a:ext cx="1255878" cy="341341"/>
          </a:xfrm>
          <a:prstGeom prst="rect">
            <a:avLst/>
          </a:prstGeom>
          <a:noFill/>
        </p:spPr>
        <p:txBody>
          <a:bodyPr wrap="square" tIns="18000" rtlCol="0">
            <a:spAutoFit/>
          </a:bodyPr>
          <a:lstStyle/>
          <a:p>
            <a:pPr algn="ctr"/>
            <a:r>
              <a:rPr lang="en-US" altLang="ko-KR" b="1" spc="-150" dirty="0" smtClean="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2015</a:t>
            </a:r>
            <a:endParaRPr lang="ko-KR" altLang="en-US" b="1" spc="-150" dirty="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endParaRPr>
          </a:p>
        </p:txBody>
      </p:sp>
      <p:sp>
        <p:nvSpPr>
          <p:cNvPr id="23" name="TextBox 22"/>
          <p:cNvSpPr txBox="1"/>
          <p:nvPr/>
        </p:nvSpPr>
        <p:spPr>
          <a:xfrm>
            <a:off x="827584" y="5273217"/>
            <a:ext cx="1255878" cy="341341"/>
          </a:xfrm>
          <a:prstGeom prst="rect">
            <a:avLst/>
          </a:prstGeom>
          <a:noFill/>
        </p:spPr>
        <p:txBody>
          <a:bodyPr wrap="square" tIns="18000" rtlCol="0">
            <a:spAutoFit/>
          </a:bodyPr>
          <a:lstStyle/>
          <a:p>
            <a:pPr algn="ctr"/>
            <a:r>
              <a:rPr lang="en-US" altLang="ko-KR" b="1" spc="-150" dirty="0" smtClean="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2016</a:t>
            </a:r>
            <a:endParaRPr lang="ko-KR" altLang="en-US" b="1" spc="-150" dirty="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endParaRPr>
          </a:p>
        </p:txBody>
      </p:sp>
      <p:sp>
        <p:nvSpPr>
          <p:cNvPr id="24" name="TextBox 23"/>
          <p:cNvSpPr txBox="1"/>
          <p:nvPr/>
        </p:nvSpPr>
        <p:spPr>
          <a:xfrm>
            <a:off x="2773677" y="5273216"/>
            <a:ext cx="1255878" cy="341341"/>
          </a:xfrm>
          <a:prstGeom prst="rect">
            <a:avLst/>
          </a:prstGeom>
          <a:noFill/>
        </p:spPr>
        <p:txBody>
          <a:bodyPr wrap="square" tIns="18000" rtlCol="0">
            <a:spAutoFit/>
          </a:bodyPr>
          <a:lstStyle/>
          <a:p>
            <a:pPr algn="ctr"/>
            <a:r>
              <a:rPr lang="en-US" altLang="ko-KR" b="1" spc="-150" dirty="0" smtClean="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2017</a:t>
            </a:r>
            <a:endParaRPr lang="ko-KR" altLang="en-US" b="1" spc="-150" dirty="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endParaRPr>
          </a:p>
        </p:txBody>
      </p:sp>
      <p:sp>
        <p:nvSpPr>
          <p:cNvPr id="25" name="TextBox 24"/>
          <p:cNvSpPr txBox="1"/>
          <p:nvPr/>
        </p:nvSpPr>
        <p:spPr>
          <a:xfrm>
            <a:off x="4885968" y="5280995"/>
            <a:ext cx="1255878" cy="341341"/>
          </a:xfrm>
          <a:prstGeom prst="rect">
            <a:avLst/>
          </a:prstGeom>
          <a:noFill/>
        </p:spPr>
        <p:txBody>
          <a:bodyPr wrap="square" tIns="18000" rtlCol="0">
            <a:spAutoFit/>
          </a:bodyPr>
          <a:lstStyle/>
          <a:p>
            <a:pPr algn="ctr"/>
            <a:r>
              <a:rPr lang="en-US" altLang="ko-KR" b="1" spc="-150" dirty="0" smtClean="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2018</a:t>
            </a:r>
            <a:endParaRPr lang="ko-KR" altLang="en-US" b="1" spc="-150" dirty="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endParaRPr>
          </a:p>
        </p:txBody>
      </p:sp>
      <p:sp>
        <p:nvSpPr>
          <p:cNvPr id="26" name="TextBox 25"/>
          <p:cNvSpPr txBox="1"/>
          <p:nvPr/>
        </p:nvSpPr>
        <p:spPr>
          <a:xfrm>
            <a:off x="3218146" y="3530664"/>
            <a:ext cx="344966" cy="307777"/>
          </a:xfrm>
          <a:prstGeom prst="rect">
            <a:avLst/>
          </a:prstGeom>
          <a:noFill/>
        </p:spPr>
        <p:txBody>
          <a:bodyPr wrap="none" rtlCol="0">
            <a:spAutoFit/>
          </a:bodyPr>
          <a:lstStyle/>
          <a:p>
            <a:pPr algn="ctr"/>
            <a:r>
              <a:rPr lang="en-US" altLang="ko-KR" sz="1400" spc="-150" dirty="0" smtClean="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26</a:t>
            </a:r>
            <a:endParaRPr lang="ko-KR" altLang="en-US" sz="1400" spc="-150" dirty="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endParaRPr>
          </a:p>
        </p:txBody>
      </p:sp>
      <p:sp>
        <p:nvSpPr>
          <p:cNvPr id="27" name="TextBox 26"/>
          <p:cNvSpPr txBox="1"/>
          <p:nvPr/>
        </p:nvSpPr>
        <p:spPr>
          <a:xfrm>
            <a:off x="3218146" y="4484247"/>
            <a:ext cx="344966" cy="307777"/>
          </a:xfrm>
          <a:prstGeom prst="rect">
            <a:avLst/>
          </a:prstGeom>
          <a:noFill/>
        </p:spPr>
        <p:txBody>
          <a:bodyPr wrap="none" rtlCol="0">
            <a:spAutoFit/>
          </a:bodyPr>
          <a:lstStyle/>
          <a:p>
            <a:pPr algn="ctr"/>
            <a:r>
              <a:rPr lang="en-US" altLang="ko-KR" sz="1400" spc="-150" dirty="0" smtClean="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26</a:t>
            </a:r>
            <a:endParaRPr lang="ko-KR" altLang="en-US" sz="1400" spc="-150" dirty="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endParaRPr>
          </a:p>
        </p:txBody>
      </p:sp>
      <p:sp>
        <p:nvSpPr>
          <p:cNvPr id="28" name="TextBox 27"/>
          <p:cNvSpPr txBox="1"/>
          <p:nvPr/>
        </p:nvSpPr>
        <p:spPr>
          <a:xfrm>
            <a:off x="3165072" y="4945913"/>
            <a:ext cx="398040" cy="307777"/>
          </a:xfrm>
          <a:prstGeom prst="rect">
            <a:avLst/>
          </a:prstGeom>
          <a:noFill/>
        </p:spPr>
        <p:txBody>
          <a:bodyPr wrap="none" lIns="144000" rtlCol="0">
            <a:spAutoFit/>
          </a:bodyPr>
          <a:lstStyle/>
          <a:p>
            <a:pPr algn="ctr"/>
            <a:r>
              <a:rPr lang="en-US" altLang="ko-KR" sz="1400" spc="-150" dirty="0" smtClean="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12</a:t>
            </a:r>
            <a:endParaRPr lang="ko-KR" altLang="en-US" sz="1400" spc="-150" dirty="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endParaRPr>
          </a:p>
        </p:txBody>
      </p:sp>
      <p:sp>
        <p:nvSpPr>
          <p:cNvPr id="29" name="TextBox 28"/>
          <p:cNvSpPr txBox="1"/>
          <p:nvPr/>
        </p:nvSpPr>
        <p:spPr>
          <a:xfrm>
            <a:off x="5343608" y="3258633"/>
            <a:ext cx="344966" cy="307777"/>
          </a:xfrm>
          <a:prstGeom prst="rect">
            <a:avLst/>
          </a:prstGeom>
          <a:noFill/>
        </p:spPr>
        <p:txBody>
          <a:bodyPr wrap="none" rtlCol="0">
            <a:spAutoFit/>
          </a:bodyPr>
          <a:lstStyle/>
          <a:p>
            <a:pPr algn="ctr"/>
            <a:r>
              <a:rPr lang="en-US" altLang="ko-KR" sz="1400" spc="-150" dirty="0" smtClean="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25</a:t>
            </a:r>
            <a:endParaRPr lang="ko-KR" altLang="en-US" sz="1400" spc="-150" dirty="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endParaRPr>
          </a:p>
        </p:txBody>
      </p:sp>
      <p:sp>
        <p:nvSpPr>
          <p:cNvPr id="30" name="TextBox 29"/>
          <p:cNvSpPr txBox="1"/>
          <p:nvPr/>
        </p:nvSpPr>
        <p:spPr>
          <a:xfrm>
            <a:off x="5343608" y="4212216"/>
            <a:ext cx="344966" cy="307777"/>
          </a:xfrm>
          <a:prstGeom prst="rect">
            <a:avLst/>
          </a:prstGeom>
          <a:noFill/>
        </p:spPr>
        <p:txBody>
          <a:bodyPr wrap="none" rtlCol="0">
            <a:spAutoFit/>
          </a:bodyPr>
          <a:lstStyle/>
          <a:p>
            <a:pPr algn="ctr"/>
            <a:r>
              <a:rPr lang="en-US" altLang="ko-KR" sz="1400" spc="-150" dirty="0" smtClean="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25</a:t>
            </a:r>
            <a:endParaRPr lang="ko-KR" altLang="en-US" sz="1400" spc="-150" dirty="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endParaRPr>
          </a:p>
        </p:txBody>
      </p:sp>
      <p:sp>
        <p:nvSpPr>
          <p:cNvPr id="31" name="TextBox 30"/>
          <p:cNvSpPr txBox="1"/>
          <p:nvPr/>
        </p:nvSpPr>
        <p:spPr>
          <a:xfrm>
            <a:off x="5290534" y="4792024"/>
            <a:ext cx="398040" cy="307777"/>
          </a:xfrm>
          <a:prstGeom prst="rect">
            <a:avLst/>
          </a:prstGeom>
          <a:noFill/>
        </p:spPr>
        <p:txBody>
          <a:bodyPr wrap="none" lIns="144000" rtlCol="0">
            <a:spAutoFit/>
          </a:bodyPr>
          <a:lstStyle/>
          <a:p>
            <a:pPr algn="ctr"/>
            <a:r>
              <a:rPr lang="en-US" altLang="ko-KR" sz="1400" spc="-150" dirty="0" smtClean="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27</a:t>
            </a:r>
            <a:endParaRPr lang="ko-KR" altLang="en-US" sz="1400" spc="-150" dirty="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endParaRPr>
          </a:p>
        </p:txBody>
      </p:sp>
    </p:spTree>
    <p:extLst>
      <p:ext uri="{BB962C8B-B14F-4D97-AF65-F5344CB8AC3E}">
        <p14:creationId xmlns:p14="http://schemas.microsoft.com/office/powerpoint/2010/main" val="4059381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
        <p:cNvGrpSpPr/>
        <p:nvPr/>
      </p:nvGrpSpPr>
      <p:grpSpPr>
        <a:xfrm>
          <a:off x="0" y="0"/>
          <a:ext cx="0" cy="0"/>
          <a:chOff x="0" y="0"/>
          <a:chExt cx="0" cy="0"/>
        </a:xfrm>
      </p:grpSpPr>
      <p:sp>
        <p:nvSpPr>
          <p:cNvPr id="6" name="TextBox 5"/>
          <p:cNvSpPr txBox="1"/>
          <p:nvPr/>
        </p:nvSpPr>
        <p:spPr>
          <a:xfrm>
            <a:off x="3881809" y="6093296"/>
            <a:ext cx="1308371" cy="523220"/>
          </a:xfrm>
          <a:prstGeom prst="rect">
            <a:avLst/>
          </a:prstGeom>
          <a:noFill/>
        </p:spPr>
        <p:txBody>
          <a:bodyPr wrap="none" rtlCol="0">
            <a:spAutoFit/>
          </a:bodyPr>
          <a:lstStyle/>
          <a:p>
            <a:pPr algn="ctr"/>
            <a:r>
              <a:rPr lang="en-US" altLang="ko-KR" sz="2800" b="1" spc="-150" dirty="0">
                <a:solidFill>
                  <a:schemeClr val="bg1"/>
                </a:solidFill>
                <a:latin typeface="Arial" panose="020B0604020202020204" pitchFamily="34" charset="0"/>
                <a:ea typeface="Rix고딕 EB" panose="02020603020101020101" pitchFamily="18" charset="-127"/>
                <a:cs typeface="Arial" panose="020B0604020202020204" pitchFamily="34" charset="0"/>
              </a:rPr>
              <a:t>Budget</a:t>
            </a:r>
            <a:endParaRPr lang="ko-KR" altLang="en-US" sz="2800" b="1" spc="-150" dirty="0">
              <a:solidFill>
                <a:schemeClr val="bg1"/>
              </a:solidFill>
              <a:latin typeface="Arial" panose="020B0604020202020204" pitchFamily="34" charset="0"/>
              <a:ea typeface="Rix고딕 EB" panose="02020603020101020101" pitchFamily="18" charset="-127"/>
              <a:cs typeface="Arial" panose="020B0604020202020204" pitchFamily="34" charset="0"/>
            </a:endParaRPr>
          </a:p>
        </p:txBody>
      </p:sp>
      <p:pic>
        <p:nvPicPr>
          <p:cNvPr id="17" name="그림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82" y="332656"/>
            <a:ext cx="8878824" cy="5184648"/>
          </a:xfrm>
          <a:prstGeom prst="rect">
            <a:avLst/>
          </a:prstGeom>
        </p:spPr>
      </p:pic>
    </p:spTree>
    <p:extLst>
      <p:ext uri="{BB962C8B-B14F-4D97-AF65-F5344CB8AC3E}">
        <p14:creationId xmlns:p14="http://schemas.microsoft.com/office/powerpoint/2010/main" val="23045272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
        <p:cNvGrpSpPr/>
        <p:nvPr/>
      </p:nvGrpSpPr>
      <p:grpSpPr>
        <a:xfrm>
          <a:off x="0" y="0"/>
          <a:ext cx="0" cy="0"/>
          <a:chOff x="0" y="0"/>
          <a:chExt cx="0" cy="0"/>
        </a:xfrm>
      </p:grpSpPr>
      <p:sp>
        <p:nvSpPr>
          <p:cNvPr id="6" name="TextBox 5"/>
          <p:cNvSpPr txBox="1"/>
          <p:nvPr/>
        </p:nvSpPr>
        <p:spPr>
          <a:xfrm>
            <a:off x="3710288" y="6093296"/>
            <a:ext cx="1651414" cy="523220"/>
          </a:xfrm>
          <a:prstGeom prst="rect">
            <a:avLst/>
          </a:prstGeom>
          <a:noFill/>
        </p:spPr>
        <p:txBody>
          <a:bodyPr wrap="none" rtlCol="0">
            <a:spAutoFit/>
          </a:bodyPr>
          <a:lstStyle/>
          <a:p>
            <a:pPr algn="ctr"/>
            <a:r>
              <a:rPr lang="en-US" altLang="ko-KR" sz="2800" b="1" spc="-150" dirty="0">
                <a:solidFill>
                  <a:schemeClr val="bg1"/>
                </a:solidFill>
                <a:latin typeface="Arial" panose="020B0604020202020204" pitchFamily="34" charset="0"/>
                <a:ea typeface="Rix고딕 EB" panose="02020603020101020101" pitchFamily="18" charset="-127"/>
                <a:cs typeface="Arial" panose="020B0604020202020204" pitchFamily="34" charset="0"/>
              </a:rPr>
              <a:t>Research</a:t>
            </a:r>
            <a:endParaRPr lang="ko-KR" altLang="en-US" sz="2800" b="1" spc="-150" dirty="0">
              <a:solidFill>
                <a:schemeClr val="bg1"/>
              </a:solidFill>
              <a:latin typeface="Arial" panose="020B0604020202020204" pitchFamily="34" charset="0"/>
              <a:ea typeface="Rix고딕 EB" panose="02020603020101020101" pitchFamily="18" charset="-127"/>
              <a:cs typeface="Arial" panose="020B0604020202020204" pitchFamily="34" charset="0"/>
            </a:endParaRPr>
          </a:p>
        </p:txBody>
      </p:sp>
      <p:grpSp>
        <p:nvGrpSpPr>
          <p:cNvPr id="4" name="그룹 3"/>
          <p:cNvGrpSpPr/>
          <p:nvPr/>
        </p:nvGrpSpPr>
        <p:grpSpPr>
          <a:xfrm>
            <a:off x="1691680" y="1196752"/>
            <a:ext cx="5751856" cy="2736308"/>
            <a:chOff x="755576" y="2132856"/>
            <a:chExt cx="5751856" cy="2736308"/>
          </a:xfrm>
        </p:grpSpPr>
        <p:grpSp>
          <p:nvGrpSpPr>
            <p:cNvPr id="5" name="그룹 4"/>
            <p:cNvGrpSpPr/>
            <p:nvPr/>
          </p:nvGrpSpPr>
          <p:grpSpPr>
            <a:xfrm>
              <a:off x="755576" y="2132856"/>
              <a:ext cx="2736304" cy="2736304"/>
              <a:chOff x="755576" y="2132856"/>
              <a:chExt cx="2736304" cy="2736304"/>
            </a:xfrm>
          </p:grpSpPr>
          <p:grpSp>
            <p:nvGrpSpPr>
              <p:cNvPr id="13" name="그룹 12"/>
              <p:cNvGrpSpPr/>
              <p:nvPr/>
            </p:nvGrpSpPr>
            <p:grpSpPr>
              <a:xfrm>
                <a:off x="755576" y="2132856"/>
                <a:ext cx="2736304" cy="2736304"/>
                <a:chOff x="1331640" y="2132856"/>
                <a:chExt cx="2736304" cy="2736304"/>
              </a:xfrm>
            </p:grpSpPr>
            <p:grpSp>
              <p:nvGrpSpPr>
                <p:cNvPr id="16" name="그룹 15"/>
                <p:cNvGrpSpPr/>
                <p:nvPr/>
              </p:nvGrpSpPr>
              <p:grpSpPr>
                <a:xfrm>
                  <a:off x="1331640" y="2132856"/>
                  <a:ext cx="2736304" cy="2736304"/>
                  <a:chOff x="2483768" y="2420888"/>
                  <a:chExt cx="1872208" cy="1872208"/>
                </a:xfrm>
                <a:effectLst>
                  <a:reflection blurRad="6350" stA="50000" endA="300" endPos="38500" dist="50800" dir="5400000" sy="-100000" algn="bl" rotWithShape="0"/>
                </a:effectLst>
              </p:grpSpPr>
              <p:sp>
                <p:nvSpPr>
                  <p:cNvPr id="18" name="직사각형 17"/>
                  <p:cNvSpPr/>
                  <p:nvPr/>
                </p:nvSpPr>
                <p:spPr>
                  <a:xfrm>
                    <a:off x="2483768" y="2420888"/>
                    <a:ext cx="1872208" cy="1872208"/>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a:solidFill>
                        <a:schemeClr val="tx1">
                          <a:lumMod val="65000"/>
                          <a:lumOff val="35000"/>
                        </a:schemeClr>
                      </a:solidFill>
                      <a:latin typeface="Arial" panose="020B0604020202020204" pitchFamily="34" charset="0"/>
                      <a:cs typeface="Arial" panose="020B0604020202020204" pitchFamily="34" charset="0"/>
                    </a:endParaRPr>
                  </a:p>
                </p:txBody>
              </p:sp>
              <p:sp>
                <p:nvSpPr>
                  <p:cNvPr id="19" name="직사각형 18"/>
                  <p:cNvSpPr/>
                  <p:nvPr/>
                </p:nvSpPr>
                <p:spPr>
                  <a:xfrm>
                    <a:off x="2483768" y="3320992"/>
                    <a:ext cx="1872208"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a:solidFill>
                        <a:schemeClr val="tx1">
                          <a:lumMod val="65000"/>
                          <a:lumOff val="35000"/>
                        </a:schemeClr>
                      </a:solidFill>
                      <a:latin typeface="Arial" panose="020B0604020202020204" pitchFamily="34" charset="0"/>
                      <a:cs typeface="Arial" panose="020B0604020202020204" pitchFamily="34" charset="0"/>
                    </a:endParaRPr>
                  </a:p>
                </p:txBody>
              </p:sp>
              <p:sp>
                <p:nvSpPr>
                  <p:cNvPr id="20" name="직사각형 19"/>
                  <p:cNvSpPr/>
                  <p:nvPr/>
                </p:nvSpPr>
                <p:spPr>
                  <a:xfrm rot="5400000">
                    <a:off x="2483768" y="3320992"/>
                    <a:ext cx="1872208"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a:solidFill>
                        <a:schemeClr val="tx1">
                          <a:lumMod val="65000"/>
                          <a:lumOff val="35000"/>
                        </a:schemeClr>
                      </a:solidFill>
                      <a:latin typeface="Arial" panose="020B0604020202020204" pitchFamily="34" charset="0"/>
                      <a:cs typeface="Arial" panose="020B0604020202020204" pitchFamily="34" charset="0"/>
                    </a:endParaRPr>
                  </a:p>
                </p:txBody>
              </p:sp>
            </p:grpSp>
            <p:sp>
              <p:nvSpPr>
                <p:cNvPr id="17" name="모서리가 둥근 직사각형 16"/>
                <p:cNvSpPr/>
                <p:nvPr/>
              </p:nvSpPr>
              <p:spPr>
                <a:xfrm>
                  <a:off x="1478521" y="2279737"/>
                  <a:ext cx="2442542" cy="2442542"/>
                </a:xfrm>
                <a:prstGeom prst="roundRect">
                  <a:avLst>
                    <a:gd name="adj" fmla="val 5467"/>
                  </a:avLst>
                </a:prstGeom>
                <a:solidFill>
                  <a:schemeClr val="bg1"/>
                </a:solidFill>
                <a:ln>
                  <a:noFill/>
                </a:ln>
                <a:effectLst>
                  <a:innerShdw blurRad="635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a:solidFill>
                      <a:schemeClr val="tx1">
                        <a:lumMod val="65000"/>
                        <a:lumOff val="35000"/>
                      </a:schemeClr>
                    </a:solidFill>
                    <a:latin typeface="Arial" panose="020B0604020202020204" pitchFamily="34" charset="0"/>
                    <a:cs typeface="Arial" panose="020B0604020202020204" pitchFamily="34" charset="0"/>
                  </a:endParaRPr>
                </a:p>
              </p:txBody>
            </p:sp>
          </p:grpSp>
          <p:sp>
            <p:nvSpPr>
              <p:cNvPr id="14" name="제목 1"/>
              <p:cNvSpPr txBox="1">
                <a:spLocks/>
              </p:cNvSpPr>
              <p:nvPr/>
            </p:nvSpPr>
            <p:spPr bwMode="auto">
              <a:xfrm>
                <a:off x="899592" y="2839287"/>
                <a:ext cx="2448272" cy="1323439"/>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r>
                  <a:rPr lang="en-US" altLang="ko-KR" sz="2000" b="1" spc="-150" dirty="0">
                    <a:solidFill>
                      <a:schemeClr val="tx1">
                        <a:lumMod val="65000"/>
                        <a:lumOff val="35000"/>
                      </a:schemeClr>
                    </a:solidFill>
                    <a:latin typeface="Arial" panose="020B0604020202020204" pitchFamily="34" charset="0"/>
                    <a:ea typeface="Rix고딕 EB" panose="02020603020101020101" pitchFamily="18" charset="-127"/>
                    <a:cs typeface="Arial" panose="020B0604020202020204" pitchFamily="34" charset="0"/>
                  </a:rPr>
                  <a:t>5 Regional </a:t>
                </a:r>
                <a:r>
                  <a:rPr lang="en-US" altLang="ko-KR" sz="2000" b="1" spc="-150" dirty="0" smtClean="0">
                    <a:solidFill>
                      <a:schemeClr val="tx1">
                        <a:lumMod val="65000"/>
                        <a:lumOff val="35000"/>
                      </a:schemeClr>
                    </a:solidFill>
                    <a:latin typeface="Arial" panose="020B0604020202020204" pitchFamily="34" charset="0"/>
                    <a:ea typeface="Rix고딕 EB" panose="02020603020101020101" pitchFamily="18" charset="-127"/>
                    <a:cs typeface="Arial" panose="020B0604020202020204" pitchFamily="34" charset="0"/>
                  </a:rPr>
                  <a:t>Centers </a:t>
                </a:r>
                <a:endParaRPr lang="en-US" altLang="ko-KR" sz="2000" b="1" spc="-150" dirty="0">
                  <a:solidFill>
                    <a:schemeClr val="tx1">
                      <a:lumMod val="65000"/>
                      <a:lumOff val="35000"/>
                    </a:schemeClr>
                  </a:solidFill>
                  <a:latin typeface="Arial" panose="020B0604020202020204" pitchFamily="34" charset="0"/>
                  <a:ea typeface="Rix고딕 EB" panose="02020603020101020101" pitchFamily="18" charset="-127"/>
                  <a:cs typeface="Arial" panose="020B0604020202020204" pitchFamily="34" charset="0"/>
                </a:endParaRPr>
              </a:p>
              <a:p>
                <a:pPr algn="ctr"/>
                <a:r>
                  <a:rPr lang="en-US" altLang="ko-KR" sz="2000" b="1" spc="-150" dirty="0">
                    <a:solidFill>
                      <a:schemeClr val="tx1">
                        <a:lumMod val="65000"/>
                        <a:lumOff val="35000"/>
                      </a:schemeClr>
                    </a:solidFill>
                    <a:latin typeface="Arial" panose="020B0604020202020204" pitchFamily="34" charset="0"/>
                    <a:ea typeface="Rix고딕 EB" panose="02020603020101020101" pitchFamily="18" charset="-127"/>
                    <a:cs typeface="Arial" panose="020B0604020202020204" pitchFamily="34" charset="0"/>
                  </a:rPr>
                  <a:t>+ </a:t>
                </a:r>
              </a:p>
              <a:p>
                <a:pPr algn="ctr"/>
                <a:r>
                  <a:rPr lang="en-US" altLang="ko-KR" sz="2000" b="1" spc="-150" dirty="0">
                    <a:solidFill>
                      <a:schemeClr val="tx1">
                        <a:lumMod val="65000"/>
                        <a:lumOff val="35000"/>
                      </a:schemeClr>
                    </a:solidFill>
                    <a:latin typeface="Arial" panose="020B0604020202020204" pitchFamily="34" charset="0"/>
                    <a:ea typeface="Rix고딕 EB" panose="02020603020101020101" pitchFamily="18" charset="-127"/>
                    <a:cs typeface="Arial" panose="020B0604020202020204" pitchFamily="34" charset="0"/>
                  </a:rPr>
                  <a:t>KOSSDA</a:t>
                </a:r>
              </a:p>
              <a:p>
                <a:pPr algn="ctr"/>
                <a:r>
                  <a:rPr lang="en-US" altLang="ko-KR" sz="2000" b="1" spc="-150" dirty="0">
                    <a:solidFill>
                      <a:schemeClr val="tx1">
                        <a:lumMod val="65000"/>
                        <a:lumOff val="35000"/>
                      </a:schemeClr>
                    </a:solidFill>
                    <a:latin typeface="Arial" panose="020B0604020202020204" pitchFamily="34" charset="0"/>
                    <a:ea typeface="Rix고딕 EB" panose="02020603020101020101" pitchFamily="18" charset="-127"/>
                    <a:cs typeface="Arial" panose="020B0604020202020204" pitchFamily="34" charset="0"/>
                  </a:rPr>
                  <a:t>(Data Archive </a:t>
                </a:r>
                <a:r>
                  <a:rPr lang="en-US" altLang="ko-KR" sz="2000" b="1" spc="-150" dirty="0" smtClean="0">
                    <a:solidFill>
                      <a:schemeClr val="tx1">
                        <a:lumMod val="65000"/>
                        <a:lumOff val="35000"/>
                      </a:schemeClr>
                    </a:solidFill>
                    <a:latin typeface="Arial" panose="020B0604020202020204" pitchFamily="34" charset="0"/>
                    <a:ea typeface="Rix고딕 EB" panose="02020603020101020101" pitchFamily="18" charset="-127"/>
                    <a:cs typeface="Arial" panose="020B0604020202020204" pitchFamily="34" charset="0"/>
                  </a:rPr>
                  <a:t>Center</a:t>
                </a:r>
                <a:r>
                  <a:rPr lang="en-US" altLang="ko-KR" sz="2000" b="1" spc="-150" dirty="0">
                    <a:solidFill>
                      <a:schemeClr val="tx1">
                        <a:lumMod val="65000"/>
                        <a:lumOff val="35000"/>
                      </a:schemeClr>
                    </a:solidFill>
                    <a:latin typeface="Arial" panose="020B0604020202020204" pitchFamily="34" charset="0"/>
                    <a:ea typeface="Rix고딕 EB" panose="02020603020101020101" pitchFamily="18" charset="-127"/>
                    <a:cs typeface="Arial" panose="020B0604020202020204" pitchFamily="34" charset="0"/>
                  </a:rPr>
                  <a:t>)</a:t>
                </a:r>
                <a:endParaRPr lang="ko-KR" altLang="en-US" sz="2000" b="1" spc="-150" dirty="0">
                  <a:solidFill>
                    <a:schemeClr val="tx1">
                      <a:lumMod val="65000"/>
                      <a:lumOff val="35000"/>
                    </a:schemeClr>
                  </a:solidFill>
                  <a:latin typeface="Arial" panose="020B0604020202020204" pitchFamily="34" charset="0"/>
                  <a:ea typeface="Rix고딕 EB" panose="02020603020101020101" pitchFamily="18" charset="-127"/>
                  <a:cs typeface="Arial" panose="020B0604020202020204" pitchFamily="34" charset="0"/>
                </a:endParaRPr>
              </a:p>
            </p:txBody>
          </p:sp>
        </p:grpSp>
        <p:grpSp>
          <p:nvGrpSpPr>
            <p:cNvPr id="7" name="그룹 6"/>
            <p:cNvGrpSpPr/>
            <p:nvPr/>
          </p:nvGrpSpPr>
          <p:grpSpPr>
            <a:xfrm>
              <a:off x="3771128" y="2132857"/>
              <a:ext cx="2736304" cy="2736307"/>
              <a:chOff x="-1500605" y="1619799"/>
              <a:chExt cx="3249361" cy="3249364"/>
            </a:xfrm>
          </p:grpSpPr>
          <p:grpSp>
            <p:nvGrpSpPr>
              <p:cNvPr id="8" name="그룹 7"/>
              <p:cNvGrpSpPr/>
              <p:nvPr/>
            </p:nvGrpSpPr>
            <p:grpSpPr>
              <a:xfrm>
                <a:off x="-1500605" y="1619799"/>
                <a:ext cx="3249361" cy="3249364"/>
                <a:chOff x="2132729" y="2069849"/>
                <a:chExt cx="2223247" cy="2223249"/>
              </a:xfrm>
              <a:effectLst>
                <a:reflection blurRad="6350" stA="50000" endA="300" endPos="38500" dist="50800" dir="5400000" sy="-100000" algn="bl" rotWithShape="0"/>
              </a:effectLst>
            </p:grpSpPr>
            <p:sp>
              <p:nvSpPr>
                <p:cNvPr id="10" name="직사각형 9"/>
                <p:cNvSpPr/>
                <p:nvPr/>
              </p:nvSpPr>
              <p:spPr>
                <a:xfrm>
                  <a:off x="2132729" y="2069849"/>
                  <a:ext cx="2223247" cy="2223247"/>
                </a:xfrm>
                <a:prstGeom prst="rect">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a:solidFill>
                      <a:schemeClr val="tx1">
                        <a:lumMod val="65000"/>
                        <a:lumOff val="35000"/>
                      </a:schemeClr>
                    </a:solidFill>
                    <a:latin typeface="Arial" panose="020B0604020202020204" pitchFamily="34" charset="0"/>
                    <a:cs typeface="Arial" panose="020B0604020202020204" pitchFamily="34" charset="0"/>
                  </a:endParaRPr>
                </a:p>
              </p:txBody>
            </p:sp>
            <p:sp>
              <p:nvSpPr>
                <p:cNvPr id="11" name="직사각형 10"/>
                <p:cNvSpPr/>
                <p:nvPr/>
              </p:nvSpPr>
              <p:spPr>
                <a:xfrm>
                  <a:off x="2132729" y="3138723"/>
                  <a:ext cx="2223247" cy="854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a:solidFill>
                      <a:schemeClr val="tx1">
                        <a:lumMod val="65000"/>
                        <a:lumOff val="35000"/>
                      </a:schemeClr>
                    </a:solidFill>
                    <a:latin typeface="Arial" panose="020B0604020202020204" pitchFamily="34" charset="0"/>
                    <a:cs typeface="Arial" panose="020B0604020202020204" pitchFamily="34" charset="0"/>
                  </a:endParaRPr>
                </a:p>
              </p:txBody>
            </p:sp>
            <p:sp>
              <p:nvSpPr>
                <p:cNvPr id="12" name="직사각형 11"/>
                <p:cNvSpPr/>
                <p:nvPr/>
              </p:nvSpPr>
              <p:spPr>
                <a:xfrm rot="5400000" flipV="1">
                  <a:off x="2127950" y="3138724"/>
                  <a:ext cx="2223249" cy="854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a:solidFill>
                      <a:schemeClr val="tx1">
                        <a:lumMod val="65000"/>
                        <a:lumOff val="35000"/>
                      </a:schemeClr>
                    </a:solidFill>
                    <a:latin typeface="Arial" panose="020B0604020202020204" pitchFamily="34" charset="0"/>
                    <a:cs typeface="Arial" panose="020B0604020202020204" pitchFamily="34" charset="0"/>
                  </a:endParaRPr>
                </a:p>
              </p:txBody>
            </p:sp>
          </p:grpSp>
          <p:sp>
            <p:nvSpPr>
              <p:cNvPr id="9" name="모서리가 둥근 직사각형 8"/>
              <p:cNvSpPr/>
              <p:nvPr/>
            </p:nvSpPr>
            <p:spPr>
              <a:xfrm>
                <a:off x="-1339731" y="1794219"/>
                <a:ext cx="2900517" cy="2900517"/>
              </a:xfrm>
              <a:prstGeom prst="roundRect">
                <a:avLst>
                  <a:gd name="adj" fmla="val 5467"/>
                </a:avLst>
              </a:prstGeom>
              <a:solidFill>
                <a:schemeClr val="bg1"/>
              </a:solidFill>
              <a:ln>
                <a:noFill/>
              </a:ln>
              <a:effectLst>
                <a:innerShdw blurRad="635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a:solidFill>
                    <a:schemeClr val="tx1">
                      <a:lumMod val="65000"/>
                      <a:lumOff val="35000"/>
                    </a:schemeClr>
                  </a:solidFill>
                  <a:latin typeface="Arial" panose="020B0604020202020204" pitchFamily="34" charset="0"/>
                  <a:cs typeface="Arial" panose="020B0604020202020204" pitchFamily="34" charset="0"/>
                </a:endParaRPr>
              </a:p>
            </p:txBody>
          </p:sp>
        </p:grpSp>
      </p:grpSp>
      <p:grpSp>
        <p:nvGrpSpPr>
          <p:cNvPr id="21" name="그룹 60"/>
          <p:cNvGrpSpPr/>
          <p:nvPr/>
        </p:nvGrpSpPr>
        <p:grpSpPr>
          <a:xfrm>
            <a:off x="7056136" y="3560923"/>
            <a:ext cx="552576" cy="538662"/>
            <a:chOff x="7691843" y="1348320"/>
            <a:chExt cx="672289" cy="703785"/>
          </a:xfrm>
        </p:grpSpPr>
        <p:sp>
          <p:nvSpPr>
            <p:cNvPr id="22" name="타원 21"/>
            <p:cNvSpPr/>
            <p:nvPr/>
          </p:nvSpPr>
          <p:spPr>
            <a:xfrm rot="860521">
              <a:off x="7691843" y="1672260"/>
              <a:ext cx="672289" cy="55906"/>
            </a:xfrm>
            <a:prstGeom prst="ellipse">
              <a:avLst/>
            </a:prstGeom>
            <a:gradFill flip="none" rotWithShape="1">
              <a:gsLst>
                <a:gs pos="0">
                  <a:schemeClr val="bg1">
                    <a:alpha val="70000"/>
                  </a:schemeClr>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b="1" dirty="0">
                <a:solidFill>
                  <a:prstClr val="white"/>
                </a:solidFill>
                <a:latin typeface="Arial" panose="020B0604020202020204" pitchFamily="34" charset="0"/>
                <a:cs typeface="Arial" panose="020B0604020202020204" pitchFamily="34" charset="0"/>
              </a:endParaRPr>
            </a:p>
          </p:txBody>
        </p:sp>
        <p:sp>
          <p:nvSpPr>
            <p:cNvPr id="23" name="타원 22"/>
            <p:cNvSpPr/>
            <p:nvPr/>
          </p:nvSpPr>
          <p:spPr>
            <a:xfrm>
              <a:off x="7908924" y="1581151"/>
              <a:ext cx="238126" cy="238124"/>
            </a:xfrm>
            <a:prstGeom prst="ellipse">
              <a:avLst/>
            </a:prstGeom>
            <a:gradFill flip="none" rotWithShape="1">
              <a:gsLst>
                <a:gs pos="10000">
                  <a:schemeClr val="bg1">
                    <a:alpha val="80000"/>
                  </a:schemeClr>
                </a:gs>
                <a:gs pos="100000">
                  <a:srgbClr val="00000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b="1" dirty="0">
                <a:latin typeface="Arial" panose="020B0604020202020204" pitchFamily="34" charset="0"/>
                <a:cs typeface="Arial" panose="020B0604020202020204" pitchFamily="34" charset="0"/>
              </a:endParaRPr>
            </a:p>
          </p:txBody>
        </p:sp>
        <p:sp>
          <p:nvSpPr>
            <p:cNvPr id="24" name="타원 23"/>
            <p:cNvSpPr/>
            <p:nvPr/>
          </p:nvSpPr>
          <p:spPr>
            <a:xfrm rot="6260521">
              <a:off x="7676095" y="1673511"/>
              <a:ext cx="703785" cy="53404"/>
            </a:xfrm>
            <a:prstGeom prst="ellipse">
              <a:avLst/>
            </a:prstGeom>
            <a:gradFill flip="none" rotWithShape="1">
              <a:gsLst>
                <a:gs pos="0">
                  <a:schemeClr val="bg1">
                    <a:alpha val="70000"/>
                  </a:schemeClr>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b="1" dirty="0">
                <a:solidFill>
                  <a:prstClr val="white"/>
                </a:solidFill>
                <a:latin typeface="Arial" panose="020B0604020202020204" pitchFamily="34" charset="0"/>
                <a:cs typeface="Arial" panose="020B0604020202020204" pitchFamily="34" charset="0"/>
              </a:endParaRPr>
            </a:p>
          </p:txBody>
        </p:sp>
      </p:grpSp>
      <p:grpSp>
        <p:nvGrpSpPr>
          <p:cNvPr id="25" name="그룹 60"/>
          <p:cNvGrpSpPr/>
          <p:nvPr/>
        </p:nvGrpSpPr>
        <p:grpSpPr>
          <a:xfrm>
            <a:off x="4017973" y="1043191"/>
            <a:ext cx="552576" cy="538662"/>
            <a:chOff x="7691843" y="1348320"/>
            <a:chExt cx="672289" cy="703785"/>
          </a:xfrm>
        </p:grpSpPr>
        <p:sp>
          <p:nvSpPr>
            <p:cNvPr id="26" name="타원 25"/>
            <p:cNvSpPr/>
            <p:nvPr/>
          </p:nvSpPr>
          <p:spPr>
            <a:xfrm rot="860521">
              <a:off x="7691843" y="1672260"/>
              <a:ext cx="672289" cy="55906"/>
            </a:xfrm>
            <a:prstGeom prst="ellipse">
              <a:avLst/>
            </a:prstGeom>
            <a:gradFill flip="none" rotWithShape="1">
              <a:gsLst>
                <a:gs pos="0">
                  <a:schemeClr val="bg1">
                    <a:alpha val="70000"/>
                  </a:schemeClr>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b="1" dirty="0">
                <a:solidFill>
                  <a:prstClr val="white"/>
                </a:solidFill>
                <a:latin typeface="Arial" panose="020B0604020202020204" pitchFamily="34" charset="0"/>
                <a:cs typeface="Arial" panose="020B0604020202020204" pitchFamily="34" charset="0"/>
              </a:endParaRPr>
            </a:p>
          </p:txBody>
        </p:sp>
        <p:sp>
          <p:nvSpPr>
            <p:cNvPr id="27" name="타원 26"/>
            <p:cNvSpPr/>
            <p:nvPr/>
          </p:nvSpPr>
          <p:spPr>
            <a:xfrm>
              <a:off x="7908924" y="1581151"/>
              <a:ext cx="238126" cy="238124"/>
            </a:xfrm>
            <a:prstGeom prst="ellipse">
              <a:avLst/>
            </a:prstGeom>
            <a:gradFill flip="none" rotWithShape="1">
              <a:gsLst>
                <a:gs pos="10000">
                  <a:schemeClr val="bg1">
                    <a:alpha val="80000"/>
                  </a:schemeClr>
                </a:gs>
                <a:gs pos="100000">
                  <a:srgbClr val="00000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b="1" dirty="0">
                <a:latin typeface="Arial" panose="020B0604020202020204" pitchFamily="34" charset="0"/>
                <a:cs typeface="Arial" panose="020B0604020202020204" pitchFamily="34" charset="0"/>
              </a:endParaRPr>
            </a:p>
          </p:txBody>
        </p:sp>
        <p:sp>
          <p:nvSpPr>
            <p:cNvPr id="28" name="타원 27"/>
            <p:cNvSpPr/>
            <p:nvPr/>
          </p:nvSpPr>
          <p:spPr>
            <a:xfrm rot="6260521">
              <a:off x="7676095" y="1673511"/>
              <a:ext cx="703785" cy="53404"/>
            </a:xfrm>
            <a:prstGeom prst="ellipse">
              <a:avLst/>
            </a:prstGeom>
            <a:gradFill flip="none" rotWithShape="1">
              <a:gsLst>
                <a:gs pos="0">
                  <a:schemeClr val="bg1">
                    <a:alpha val="70000"/>
                  </a:schemeClr>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b="1" dirty="0">
                <a:solidFill>
                  <a:prstClr val="white"/>
                </a:solidFill>
                <a:latin typeface="Arial" panose="020B0604020202020204" pitchFamily="34" charset="0"/>
                <a:cs typeface="Arial" panose="020B0604020202020204" pitchFamily="34" charset="0"/>
              </a:endParaRPr>
            </a:p>
          </p:txBody>
        </p:sp>
      </p:grpSp>
      <p:sp>
        <p:nvSpPr>
          <p:cNvPr id="29" name="제목 1"/>
          <p:cNvSpPr txBox="1">
            <a:spLocks/>
          </p:cNvSpPr>
          <p:nvPr/>
        </p:nvSpPr>
        <p:spPr bwMode="auto">
          <a:xfrm>
            <a:off x="4851248" y="2057070"/>
            <a:ext cx="2448272" cy="10156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r>
              <a:rPr lang="en-US" altLang="ko-KR" sz="2000" b="1" spc="-150" dirty="0" smtClean="0">
                <a:solidFill>
                  <a:schemeClr val="tx1">
                    <a:lumMod val="65000"/>
                    <a:lumOff val="35000"/>
                  </a:schemeClr>
                </a:solidFill>
                <a:latin typeface="Arial" panose="020B0604020202020204" pitchFamily="34" charset="0"/>
                <a:ea typeface="Rix고딕 EB" panose="02020603020101020101" pitchFamily="18" charset="-127"/>
                <a:cs typeface="Arial" panose="020B0604020202020204" pitchFamily="34" charset="0"/>
              </a:rPr>
              <a:t>7 Thematic</a:t>
            </a:r>
          </a:p>
          <a:p>
            <a:pPr algn="ctr"/>
            <a:r>
              <a:rPr lang="en-US" altLang="ko-KR" sz="2000" b="1" spc="-150" dirty="0" smtClean="0">
                <a:solidFill>
                  <a:schemeClr val="tx1">
                    <a:lumMod val="65000"/>
                    <a:lumOff val="35000"/>
                  </a:schemeClr>
                </a:solidFill>
                <a:latin typeface="Arial" panose="020B0604020202020204" pitchFamily="34" charset="0"/>
                <a:ea typeface="Rix고딕 EB" panose="02020603020101020101" pitchFamily="18" charset="-127"/>
                <a:cs typeface="Arial" panose="020B0604020202020204" pitchFamily="34" charset="0"/>
              </a:rPr>
              <a:t>Centers and </a:t>
            </a:r>
            <a:endParaRPr lang="en-US" altLang="ko-KR" sz="2000" b="1" spc="-150" dirty="0">
              <a:solidFill>
                <a:schemeClr val="tx1">
                  <a:lumMod val="65000"/>
                  <a:lumOff val="35000"/>
                </a:schemeClr>
              </a:solidFill>
              <a:latin typeface="Arial" panose="020B0604020202020204" pitchFamily="34" charset="0"/>
              <a:ea typeface="Rix고딕 EB" panose="02020603020101020101" pitchFamily="18" charset="-127"/>
              <a:cs typeface="Arial" panose="020B0604020202020204" pitchFamily="34" charset="0"/>
            </a:endParaRPr>
          </a:p>
          <a:p>
            <a:pPr algn="ctr"/>
            <a:r>
              <a:rPr lang="en-US" altLang="ko-KR" sz="2000" b="1" spc="-150" dirty="0">
                <a:solidFill>
                  <a:schemeClr val="tx1">
                    <a:lumMod val="65000"/>
                    <a:lumOff val="35000"/>
                  </a:schemeClr>
                </a:solidFill>
                <a:latin typeface="Arial" panose="020B0604020202020204" pitchFamily="34" charset="0"/>
                <a:ea typeface="Rix고딕 EB" panose="02020603020101020101" pitchFamily="18" charset="-127"/>
                <a:cs typeface="Arial" panose="020B0604020202020204" pitchFamily="34" charset="0"/>
              </a:rPr>
              <a:t>Programs</a:t>
            </a:r>
            <a:endParaRPr lang="ko-KR" altLang="en-US" sz="2000" b="1" spc="-150" dirty="0">
              <a:solidFill>
                <a:schemeClr val="tx1">
                  <a:lumMod val="65000"/>
                  <a:lumOff val="35000"/>
                </a:schemeClr>
              </a:solidFill>
              <a:latin typeface="Arial" panose="020B0604020202020204" pitchFamily="34" charset="0"/>
              <a:ea typeface="Rix고딕 EB" panose="02020603020101020101" pitchFamily="18" charset="-127"/>
              <a:cs typeface="Arial" panose="020B0604020202020204" pitchFamily="34" charset="0"/>
            </a:endParaRPr>
          </a:p>
        </p:txBody>
      </p:sp>
    </p:spTree>
    <p:extLst>
      <p:ext uri="{BB962C8B-B14F-4D97-AF65-F5344CB8AC3E}">
        <p14:creationId xmlns:p14="http://schemas.microsoft.com/office/powerpoint/2010/main" val="14933108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
        <p:cNvGrpSpPr/>
        <p:nvPr/>
      </p:nvGrpSpPr>
      <p:grpSpPr>
        <a:xfrm>
          <a:off x="0" y="0"/>
          <a:ext cx="0" cy="0"/>
          <a:chOff x="0" y="0"/>
          <a:chExt cx="0" cy="0"/>
        </a:xfrm>
      </p:grpSpPr>
      <p:sp>
        <p:nvSpPr>
          <p:cNvPr id="38" name="TextBox 37"/>
          <p:cNvSpPr txBox="1"/>
          <p:nvPr/>
        </p:nvSpPr>
        <p:spPr>
          <a:xfrm>
            <a:off x="-38594" y="2060357"/>
            <a:ext cx="2234330" cy="369332"/>
          </a:xfrm>
          <a:prstGeom prst="rect">
            <a:avLst/>
          </a:prstGeom>
          <a:noFill/>
        </p:spPr>
        <p:txBody>
          <a:bodyPr wrap="none" rtlCol="0">
            <a:spAutoFit/>
          </a:bodyPr>
          <a:lstStyle/>
          <a:p>
            <a:pPr algn="r"/>
            <a:r>
              <a:rPr lang="en-US" altLang="ko-KR" b="1" spc="-150" dirty="0" smtClean="0">
                <a:solidFill>
                  <a:schemeClr val="accent5"/>
                </a:solidFill>
                <a:latin typeface="Arial" panose="020B0604020202020204" pitchFamily="34" charset="0"/>
                <a:ea typeface="Rix고딕 M" panose="02020603020101020101" pitchFamily="18" charset="-127"/>
                <a:cs typeface="Arial" panose="020B0604020202020204" pitchFamily="34" charset="0"/>
              </a:rPr>
              <a:t>Southeast Asia Center</a:t>
            </a:r>
            <a:endParaRPr lang="ko-KR" altLang="en-US" b="1" spc="-150" dirty="0">
              <a:solidFill>
                <a:schemeClr val="accent5"/>
              </a:solidFill>
              <a:latin typeface="Arial" panose="020B0604020202020204" pitchFamily="34" charset="0"/>
              <a:ea typeface="Rix고딕 M" panose="02020603020101020101" pitchFamily="18" charset="-127"/>
              <a:cs typeface="Arial" panose="020B0604020202020204" pitchFamily="34" charset="0"/>
            </a:endParaRPr>
          </a:p>
        </p:txBody>
      </p:sp>
      <p:sp>
        <p:nvSpPr>
          <p:cNvPr id="39" name="TextBox 38"/>
          <p:cNvSpPr txBox="1"/>
          <p:nvPr/>
        </p:nvSpPr>
        <p:spPr>
          <a:xfrm>
            <a:off x="0" y="2402865"/>
            <a:ext cx="2195736" cy="830997"/>
          </a:xfrm>
          <a:prstGeom prst="rect">
            <a:avLst/>
          </a:prstGeom>
          <a:noFill/>
        </p:spPr>
        <p:txBody>
          <a:bodyPr wrap="square" rtlCol="0">
            <a:spAutoFit/>
          </a:bodyPr>
          <a:lstStyle/>
          <a:p>
            <a:pPr marL="285750" indent="-285750" algn="r">
              <a:buFont typeface="Arial" panose="020B0604020202020204" pitchFamily="34" charset="0"/>
              <a:buChar char="•"/>
            </a:pPr>
            <a:r>
              <a:rPr lang="en-US" altLang="ko-KR" sz="1600" spc="-150" dirty="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Consumer culture </a:t>
            </a:r>
          </a:p>
          <a:p>
            <a:pPr marL="285750" indent="-285750" algn="r">
              <a:buFont typeface="Arial" panose="020B0604020202020204" pitchFamily="34" charset="0"/>
              <a:buChar char="•"/>
            </a:pPr>
            <a:r>
              <a:rPr lang="en-US" altLang="ko-KR" sz="1600" spc="-150" dirty="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Sustainable  economic cooperation</a:t>
            </a:r>
          </a:p>
        </p:txBody>
      </p:sp>
      <p:sp>
        <p:nvSpPr>
          <p:cNvPr id="6" name="TextBox 5"/>
          <p:cNvSpPr txBox="1"/>
          <p:nvPr/>
        </p:nvSpPr>
        <p:spPr>
          <a:xfrm>
            <a:off x="175121" y="6093296"/>
            <a:ext cx="8721748" cy="523220"/>
          </a:xfrm>
          <a:prstGeom prst="rect">
            <a:avLst/>
          </a:prstGeom>
          <a:noFill/>
        </p:spPr>
        <p:txBody>
          <a:bodyPr wrap="none" rtlCol="0">
            <a:spAutoFit/>
          </a:bodyPr>
          <a:lstStyle/>
          <a:p>
            <a:pPr algn="ctr"/>
            <a:r>
              <a:rPr lang="en-US" altLang="ko-KR" sz="2800" b="1" spc="-300" dirty="0">
                <a:solidFill>
                  <a:schemeClr val="bg1"/>
                </a:solidFill>
                <a:latin typeface="Arial" panose="020B0604020202020204" pitchFamily="34" charset="0"/>
                <a:ea typeface="Rix고딕 EB" panose="02020603020101020101" pitchFamily="18" charset="-127"/>
                <a:cs typeface="Arial" panose="020B0604020202020204" pitchFamily="34" charset="0"/>
              </a:rPr>
              <a:t>Research - 5 Regional Centers + KOSSDA(Data Archive Center</a:t>
            </a:r>
            <a:r>
              <a:rPr lang="en-US" altLang="ko-KR" sz="2800" b="1" spc="-300" dirty="0" smtClean="0">
                <a:solidFill>
                  <a:schemeClr val="bg1"/>
                </a:solidFill>
                <a:latin typeface="Arial" panose="020B0604020202020204" pitchFamily="34" charset="0"/>
                <a:ea typeface="Rix고딕 EB" panose="02020603020101020101" pitchFamily="18" charset="-127"/>
                <a:cs typeface="Arial" panose="020B0604020202020204" pitchFamily="34" charset="0"/>
              </a:rPr>
              <a:t>)</a:t>
            </a:r>
            <a:endParaRPr lang="ko-KR" altLang="en-US" sz="2800" b="1" spc="-300" dirty="0">
              <a:solidFill>
                <a:schemeClr val="bg1"/>
              </a:solidFill>
              <a:latin typeface="Arial" panose="020B0604020202020204" pitchFamily="34" charset="0"/>
              <a:ea typeface="Rix고딕 EB" panose="02020603020101020101" pitchFamily="18" charset="-127"/>
              <a:cs typeface="Arial" panose="020B0604020202020204" pitchFamily="34" charset="0"/>
            </a:endParaRPr>
          </a:p>
        </p:txBody>
      </p:sp>
      <p:graphicFrame>
        <p:nvGraphicFramePr>
          <p:cNvPr id="15" name="차트 14"/>
          <p:cNvGraphicFramePr/>
          <p:nvPr>
            <p:extLst>
              <p:ext uri="{D42A27DB-BD31-4B8C-83A1-F6EECF244321}">
                <p14:modId xmlns:p14="http://schemas.microsoft.com/office/powerpoint/2010/main" val="379114545"/>
              </p:ext>
            </p:extLst>
          </p:nvPr>
        </p:nvGraphicFramePr>
        <p:xfrm>
          <a:off x="1487995" y="836712"/>
          <a:ext cx="6096000" cy="4264248"/>
        </p:xfrm>
        <a:graphic>
          <a:graphicData uri="http://schemas.openxmlformats.org/drawingml/2006/chart">
            <c:chart xmlns:c="http://schemas.openxmlformats.org/drawingml/2006/chart" xmlns:r="http://schemas.openxmlformats.org/officeDocument/2006/relationships" r:id="rId4"/>
          </a:graphicData>
        </a:graphic>
      </p:graphicFrame>
      <p:sp>
        <p:nvSpPr>
          <p:cNvPr id="30" name="타원 29"/>
          <p:cNvSpPr/>
          <p:nvPr/>
        </p:nvSpPr>
        <p:spPr>
          <a:xfrm>
            <a:off x="3210560" y="980728"/>
            <a:ext cx="469900" cy="469900"/>
          </a:xfrm>
          <a:prstGeom prst="ellipse">
            <a:avLst/>
          </a:prstGeom>
          <a:solidFill>
            <a:schemeClr val="accent6"/>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ko-KR" sz="2000" b="1" dirty="0">
                <a:latin typeface="Arial" panose="020B0604020202020204" pitchFamily="34" charset="0"/>
                <a:ea typeface="나눔고딕" panose="020D0604000000000000" pitchFamily="50" charset="-127"/>
                <a:cs typeface="Arial" panose="020B0604020202020204" pitchFamily="34" charset="0"/>
              </a:rPr>
              <a:t>1</a:t>
            </a:r>
            <a:endParaRPr lang="ko-KR" altLang="en-US" sz="2000" b="1" dirty="0">
              <a:latin typeface="Arial" panose="020B0604020202020204" pitchFamily="34" charset="0"/>
              <a:ea typeface="나눔고딕" panose="020D0604000000000000" pitchFamily="50" charset="-127"/>
              <a:cs typeface="Arial" panose="020B0604020202020204" pitchFamily="34" charset="0"/>
            </a:endParaRPr>
          </a:p>
        </p:txBody>
      </p:sp>
      <p:sp>
        <p:nvSpPr>
          <p:cNvPr id="31" name="타원 30"/>
          <p:cNvSpPr/>
          <p:nvPr/>
        </p:nvSpPr>
        <p:spPr>
          <a:xfrm>
            <a:off x="5397277" y="980728"/>
            <a:ext cx="469900" cy="469900"/>
          </a:xfrm>
          <a:prstGeom prst="ellipse">
            <a:avLst/>
          </a:prstGeom>
          <a:solidFill>
            <a:schemeClr val="accent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ko-KR" sz="2000" b="1" dirty="0" smtClean="0">
                <a:latin typeface="Arial" panose="020B0604020202020204" pitchFamily="34" charset="0"/>
                <a:ea typeface="나눔고딕" panose="020D0604000000000000" pitchFamily="50" charset="-127"/>
                <a:cs typeface="Arial" panose="020B0604020202020204" pitchFamily="34" charset="0"/>
              </a:rPr>
              <a:t>6</a:t>
            </a:r>
            <a:endParaRPr lang="ko-KR" altLang="en-US" sz="2000" b="1" dirty="0">
              <a:latin typeface="Arial" panose="020B0604020202020204" pitchFamily="34" charset="0"/>
              <a:ea typeface="나눔고딕" panose="020D0604000000000000" pitchFamily="50" charset="-127"/>
              <a:cs typeface="Arial" panose="020B0604020202020204" pitchFamily="34" charset="0"/>
            </a:endParaRPr>
          </a:p>
        </p:txBody>
      </p:sp>
      <p:sp>
        <p:nvSpPr>
          <p:cNvPr id="32" name="타원 31"/>
          <p:cNvSpPr/>
          <p:nvPr/>
        </p:nvSpPr>
        <p:spPr>
          <a:xfrm>
            <a:off x="3210560" y="4509120"/>
            <a:ext cx="469900" cy="469900"/>
          </a:xfrm>
          <a:prstGeom prst="ellipse">
            <a:avLst/>
          </a:prstGeom>
          <a:solidFill>
            <a:schemeClr val="accent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ko-KR" sz="2000" b="1" dirty="0" smtClean="0">
                <a:latin typeface="Arial" panose="020B0604020202020204" pitchFamily="34" charset="0"/>
                <a:ea typeface="나눔고딕" panose="020D0604000000000000" pitchFamily="50" charset="-127"/>
                <a:cs typeface="Arial" panose="020B0604020202020204" pitchFamily="34" charset="0"/>
              </a:rPr>
              <a:t>3</a:t>
            </a:r>
            <a:endParaRPr lang="ko-KR" altLang="en-US" sz="2000" b="1" dirty="0">
              <a:latin typeface="Arial" panose="020B0604020202020204" pitchFamily="34" charset="0"/>
              <a:ea typeface="나눔고딕" panose="020D0604000000000000" pitchFamily="50" charset="-127"/>
              <a:cs typeface="Arial" panose="020B0604020202020204" pitchFamily="34" charset="0"/>
            </a:endParaRPr>
          </a:p>
        </p:txBody>
      </p:sp>
      <p:sp>
        <p:nvSpPr>
          <p:cNvPr id="33" name="타원 32"/>
          <p:cNvSpPr/>
          <p:nvPr/>
        </p:nvSpPr>
        <p:spPr>
          <a:xfrm>
            <a:off x="5397277" y="4509120"/>
            <a:ext cx="469900" cy="469900"/>
          </a:xfrm>
          <a:prstGeom prst="ellipse">
            <a:avLst/>
          </a:prstGeom>
          <a:solidFill>
            <a:schemeClr val="accent3"/>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ko-KR" sz="2000" b="1" dirty="0" smtClean="0">
                <a:latin typeface="Arial" panose="020B0604020202020204" pitchFamily="34" charset="0"/>
                <a:ea typeface="나눔고딕" panose="020D0604000000000000" pitchFamily="50" charset="-127"/>
                <a:cs typeface="Arial" panose="020B0604020202020204" pitchFamily="34" charset="0"/>
              </a:rPr>
              <a:t>4</a:t>
            </a:r>
            <a:endParaRPr lang="ko-KR" altLang="en-US" sz="2000" b="1" dirty="0">
              <a:latin typeface="Arial" panose="020B0604020202020204" pitchFamily="34" charset="0"/>
              <a:ea typeface="나눔고딕" panose="020D0604000000000000" pitchFamily="50" charset="-127"/>
              <a:cs typeface="Arial" panose="020B0604020202020204" pitchFamily="34" charset="0"/>
            </a:endParaRPr>
          </a:p>
        </p:txBody>
      </p:sp>
      <p:sp>
        <p:nvSpPr>
          <p:cNvPr id="34" name="타원 33"/>
          <p:cNvSpPr/>
          <p:nvPr/>
        </p:nvSpPr>
        <p:spPr>
          <a:xfrm>
            <a:off x="2195736" y="2744924"/>
            <a:ext cx="469900" cy="469900"/>
          </a:xfrm>
          <a:prstGeom prst="ellipse">
            <a:avLst/>
          </a:prstGeom>
          <a:solidFill>
            <a:schemeClr val="accent5"/>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ko-KR" sz="2000" b="1" dirty="0" smtClean="0">
                <a:latin typeface="Arial" panose="020B0604020202020204" pitchFamily="34" charset="0"/>
                <a:ea typeface="나눔고딕" panose="020D0604000000000000" pitchFamily="50" charset="-127"/>
                <a:cs typeface="Arial" panose="020B0604020202020204" pitchFamily="34" charset="0"/>
              </a:rPr>
              <a:t>2</a:t>
            </a:r>
            <a:endParaRPr lang="ko-KR" altLang="en-US" sz="2000" b="1" dirty="0">
              <a:latin typeface="Arial" panose="020B0604020202020204" pitchFamily="34" charset="0"/>
              <a:ea typeface="나눔고딕" panose="020D0604000000000000" pitchFamily="50" charset="-127"/>
              <a:cs typeface="Arial" panose="020B0604020202020204" pitchFamily="34" charset="0"/>
            </a:endParaRPr>
          </a:p>
        </p:txBody>
      </p:sp>
      <p:sp>
        <p:nvSpPr>
          <p:cNvPr id="35" name="타원 34"/>
          <p:cNvSpPr/>
          <p:nvPr/>
        </p:nvSpPr>
        <p:spPr>
          <a:xfrm>
            <a:off x="6372200" y="2744924"/>
            <a:ext cx="469900" cy="469900"/>
          </a:xfrm>
          <a:prstGeom prst="ellipse">
            <a:avLst/>
          </a:prstGeom>
          <a:solidFill>
            <a:schemeClr val="accent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ko-KR" sz="2000" b="1" dirty="0" smtClean="0">
                <a:latin typeface="Arial" panose="020B0604020202020204" pitchFamily="34" charset="0"/>
                <a:ea typeface="나눔고딕" panose="020D0604000000000000" pitchFamily="50" charset="-127"/>
                <a:cs typeface="Arial" panose="020B0604020202020204" pitchFamily="34" charset="0"/>
              </a:rPr>
              <a:t>5</a:t>
            </a:r>
            <a:endParaRPr lang="ko-KR" altLang="en-US" sz="2000" b="1" dirty="0">
              <a:latin typeface="Arial" panose="020B0604020202020204" pitchFamily="34" charset="0"/>
              <a:ea typeface="나눔고딕" panose="020D0604000000000000" pitchFamily="50" charset="-127"/>
              <a:cs typeface="Arial" panose="020B0604020202020204" pitchFamily="34" charset="0"/>
            </a:endParaRPr>
          </a:p>
        </p:txBody>
      </p:sp>
      <p:sp>
        <p:nvSpPr>
          <p:cNvPr id="36" name="TextBox 35"/>
          <p:cNvSpPr txBox="1"/>
          <p:nvPr/>
        </p:nvSpPr>
        <p:spPr>
          <a:xfrm>
            <a:off x="914976" y="332656"/>
            <a:ext cx="2195858" cy="369332"/>
          </a:xfrm>
          <a:prstGeom prst="rect">
            <a:avLst/>
          </a:prstGeom>
          <a:noFill/>
        </p:spPr>
        <p:txBody>
          <a:bodyPr wrap="none" rtlCol="0">
            <a:spAutoFit/>
          </a:bodyPr>
          <a:lstStyle/>
          <a:p>
            <a:pPr algn="r"/>
            <a:r>
              <a:rPr lang="en-US" altLang="ko-KR" b="1" spc="-150" dirty="0" smtClean="0">
                <a:solidFill>
                  <a:schemeClr val="accent6"/>
                </a:solidFill>
                <a:latin typeface="Arial" panose="020B0604020202020204" pitchFamily="34" charset="0"/>
                <a:ea typeface="Rix고딕 M" panose="02020603020101020101" pitchFamily="18" charset="-127"/>
                <a:cs typeface="Arial" panose="020B0604020202020204" pitchFamily="34" charset="0"/>
              </a:rPr>
              <a:t>Northeast Asia Center</a:t>
            </a:r>
            <a:endParaRPr lang="ko-KR" altLang="en-US" b="1" spc="-150" dirty="0">
              <a:solidFill>
                <a:schemeClr val="accent6"/>
              </a:solidFill>
              <a:latin typeface="Arial" panose="020B0604020202020204" pitchFamily="34" charset="0"/>
              <a:ea typeface="Rix고딕 M" panose="02020603020101020101" pitchFamily="18" charset="-127"/>
              <a:cs typeface="Arial" panose="020B0604020202020204" pitchFamily="34" charset="0"/>
            </a:endParaRPr>
          </a:p>
        </p:txBody>
      </p:sp>
      <p:sp>
        <p:nvSpPr>
          <p:cNvPr id="37" name="TextBox 36"/>
          <p:cNvSpPr txBox="1"/>
          <p:nvPr/>
        </p:nvSpPr>
        <p:spPr>
          <a:xfrm>
            <a:off x="504781" y="710989"/>
            <a:ext cx="2634578" cy="584775"/>
          </a:xfrm>
          <a:prstGeom prst="rect">
            <a:avLst/>
          </a:prstGeom>
          <a:noFill/>
        </p:spPr>
        <p:txBody>
          <a:bodyPr wrap="square" rtlCol="0">
            <a:spAutoFit/>
          </a:bodyPr>
          <a:lstStyle/>
          <a:p>
            <a:pPr marL="285750" indent="-285750" algn="r">
              <a:buFont typeface="Arial" panose="020B0604020202020204" pitchFamily="34" charset="0"/>
              <a:buChar char="•"/>
            </a:pPr>
            <a:r>
              <a:rPr lang="en-US" altLang="ko-KR" sz="1600" spc="-150" dirty="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Transformations in </a:t>
            </a:r>
            <a:r>
              <a:rPr lang="en-US" altLang="ko-KR" sz="1600" spc="-150" dirty="0" smtClean="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Northeast </a:t>
            </a:r>
            <a:r>
              <a:rPr lang="en-US" altLang="ko-KR" sz="1600" spc="-150" dirty="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Asian societies </a:t>
            </a:r>
          </a:p>
        </p:txBody>
      </p:sp>
      <p:sp>
        <p:nvSpPr>
          <p:cNvPr id="40" name="TextBox 39"/>
          <p:cNvSpPr txBox="1"/>
          <p:nvPr/>
        </p:nvSpPr>
        <p:spPr>
          <a:xfrm>
            <a:off x="169432" y="4454629"/>
            <a:ext cx="2979856" cy="646331"/>
          </a:xfrm>
          <a:prstGeom prst="rect">
            <a:avLst/>
          </a:prstGeom>
          <a:noFill/>
        </p:spPr>
        <p:txBody>
          <a:bodyPr wrap="square" rtlCol="0">
            <a:spAutoFit/>
          </a:bodyPr>
          <a:lstStyle/>
          <a:p>
            <a:pPr algn="r"/>
            <a:r>
              <a:rPr lang="en-US" altLang="ko-KR" b="1" spc="-150" dirty="0" smtClean="0">
                <a:solidFill>
                  <a:schemeClr val="accent4"/>
                </a:solidFill>
                <a:latin typeface="Arial" panose="020B0604020202020204" pitchFamily="34" charset="0"/>
                <a:ea typeface="Rix고딕 M" panose="02020603020101020101" pitchFamily="18" charset="-127"/>
                <a:cs typeface="Arial" panose="020B0604020202020204" pitchFamily="34" charset="0"/>
              </a:rPr>
              <a:t>Center for Eurasian </a:t>
            </a:r>
          </a:p>
          <a:p>
            <a:pPr algn="r"/>
            <a:r>
              <a:rPr lang="en-US" altLang="ko-KR" b="1" spc="-150" dirty="0" smtClean="0">
                <a:solidFill>
                  <a:schemeClr val="accent4"/>
                </a:solidFill>
                <a:latin typeface="Arial" panose="020B0604020202020204" pitchFamily="34" charset="0"/>
                <a:ea typeface="Rix고딕 M" panose="02020603020101020101" pitchFamily="18" charset="-127"/>
                <a:cs typeface="Arial" panose="020B0604020202020204" pitchFamily="34" charset="0"/>
              </a:rPr>
              <a:t>and Central Asian Studies</a:t>
            </a:r>
            <a:endParaRPr lang="ko-KR" altLang="en-US" b="1" spc="-150" dirty="0">
              <a:solidFill>
                <a:schemeClr val="accent4"/>
              </a:solidFill>
              <a:latin typeface="Arial" panose="020B0604020202020204" pitchFamily="34" charset="0"/>
              <a:ea typeface="Rix고딕 M" panose="02020603020101020101" pitchFamily="18" charset="-127"/>
              <a:cs typeface="Arial" panose="020B0604020202020204" pitchFamily="34" charset="0"/>
            </a:endParaRPr>
          </a:p>
        </p:txBody>
      </p:sp>
      <p:sp>
        <p:nvSpPr>
          <p:cNvPr id="41" name="TextBox 40"/>
          <p:cNvSpPr txBox="1"/>
          <p:nvPr/>
        </p:nvSpPr>
        <p:spPr>
          <a:xfrm>
            <a:off x="683568" y="5082170"/>
            <a:ext cx="2465720" cy="584775"/>
          </a:xfrm>
          <a:prstGeom prst="rect">
            <a:avLst/>
          </a:prstGeom>
          <a:noFill/>
        </p:spPr>
        <p:txBody>
          <a:bodyPr wrap="square" rtlCol="0">
            <a:spAutoFit/>
          </a:bodyPr>
          <a:lstStyle/>
          <a:p>
            <a:pPr marL="285750" indent="-285750" algn="r">
              <a:buFont typeface="Arial" panose="020B0604020202020204" pitchFamily="34" charset="0"/>
              <a:buChar char="•"/>
            </a:pPr>
            <a:r>
              <a:rPr lang="en-US" altLang="ko-KR" sz="1600" spc="-150" dirty="0" smtClean="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Central Asian </a:t>
            </a:r>
            <a:r>
              <a:rPr lang="en-US" altLang="ko-KR" sz="1600" spc="-150" dirty="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I</a:t>
            </a:r>
            <a:r>
              <a:rPr lang="en-US" altLang="ko-KR" sz="1600" spc="-150" dirty="0" smtClean="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slam</a:t>
            </a:r>
          </a:p>
          <a:p>
            <a:pPr marL="285750" indent="-285750" algn="r">
              <a:buFont typeface="Arial" panose="020B0604020202020204" pitchFamily="34" charset="0"/>
              <a:buChar char="•"/>
            </a:pPr>
            <a:r>
              <a:rPr lang="en-US" altLang="ko-KR" sz="1600" spc="-150" dirty="0" smtClean="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Eurasian diasporas</a:t>
            </a:r>
            <a:endParaRPr lang="ko-KR" altLang="en-US" sz="1600" spc="-150" dirty="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endParaRPr>
          </a:p>
        </p:txBody>
      </p:sp>
      <p:sp>
        <p:nvSpPr>
          <p:cNvPr id="42" name="직사각형 41"/>
          <p:cNvSpPr/>
          <p:nvPr/>
        </p:nvSpPr>
        <p:spPr>
          <a:xfrm>
            <a:off x="5867177" y="5045398"/>
            <a:ext cx="2377231" cy="830997"/>
          </a:xfrm>
          <a:prstGeom prst="rect">
            <a:avLst/>
          </a:prstGeom>
        </p:spPr>
        <p:txBody>
          <a:bodyPr wrap="square">
            <a:spAutoFit/>
          </a:bodyPr>
          <a:lstStyle/>
          <a:p>
            <a:pPr marL="285750" indent="-285750">
              <a:buFont typeface="Arial" panose="020B0604020202020204" pitchFamily="34" charset="0"/>
              <a:buChar char="•"/>
            </a:pPr>
            <a:r>
              <a:rPr lang="en-US" altLang="ko-KR" sz="1600" spc="-150" dirty="0" smtClean="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Economic Development</a:t>
            </a:r>
          </a:p>
          <a:p>
            <a:pPr marL="285750" indent="-285750">
              <a:buFont typeface="Arial" panose="020B0604020202020204" pitchFamily="34" charset="0"/>
              <a:buChar char="•"/>
            </a:pPr>
            <a:r>
              <a:rPr lang="en-US" altLang="ko-KR" sz="1600" spc="-150" dirty="0" smtClean="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Textile Industries</a:t>
            </a:r>
          </a:p>
          <a:p>
            <a:pPr marL="285750" indent="-285750">
              <a:buFont typeface="Arial" panose="020B0604020202020204" pitchFamily="34" charset="0"/>
              <a:buChar char="•"/>
            </a:pPr>
            <a:r>
              <a:rPr lang="en-US" altLang="ko-KR" sz="1600" spc="-150" dirty="0" smtClean="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Education in Universities</a:t>
            </a:r>
            <a:endParaRPr lang="en-US" altLang="ko-KR" sz="1600" spc="-150" dirty="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endParaRPr>
          </a:p>
        </p:txBody>
      </p:sp>
      <p:sp>
        <p:nvSpPr>
          <p:cNvPr id="44" name="TextBox 43"/>
          <p:cNvSpPr txBox="1"/>
          <p:nvPr/>
        </p:nvSpPr>
        <p:spPr>
          <a:xfrm>
            <a:off x="6805124" y="2665952"/>
            <a:ext cx="1762085" cy="369332"/>
          </a:xfrm>
          <a:prstGeom prst="rect">
            <a:avLst/>
          </a:prstGeom>
          <a:noFill/>
        </p:spPr>
        <p:txBody>
          <a:bodyPr wrap="none" rtlCol="0">
            <a:spAutoFit/>
          </a:bodyPr>
          <a:lstStyle/>
          <a:p>
            <a:r>
              <a:rPr lang="en-US" altLang="ko-KR" b="1" spc="-150" dirty="0" smtClean="0">
                <a:solidFill>
                  <a:schemeClr val="accent2"/>
                </a:solidFill>
                <a:latin typeface="Arial" panose="020B0604020202020204" pitchFamily="34" charset="0"/>
                <a:ea typeface="Rix고딕 M" panose="02020603020101020101" pitchFamily="18" charset="-127"/>
                <a:cs typeface="Arial" panose="020B0604020202020204" pitchFamily="34" charset="0"/>
              </a:rPr>
              <a:t>West Asia Center</a:t>
            </a:r>
            <a:endParaRPr lang="ko-KR" altLang="en-US" b="1" spc="-150" dirty="0">
              <a:solidFill>
                <a:schemeClr val="accent2"/>
              </a:solidFill>
              <a:latin typeface="Arial" panose="020B0604020202020204" pitchFamily="34" charset="0"/>
              <a:ea typeface="Rix고딕 M" panose="02020603020101020101" pitchFamily="18" charset="-127"/>
              <a:cs typeface="Arial" panose="020B0604020202020204" pitchFamily="34" charset="0"/>
            </a:endParaRPr>
          </a:p>
        </p:txBody>
      </p:sp>
      <p:sp>
        <p:nvSpPr>
          <p:cNvPr id="45" name="TextBox 44"/>
          <p:cNvSpPr txBox="1"/>
          <p:nvPr/>
        </p:nvSpPr>
        <p:spPr>
          <a:xfrm>
            <a:off x="5847568" y="4712559"/>
            <a:ext cx="1849609" cy="369332"/>
          </a:xfrm>
          <a:prstGeom prst="rect">
            <a:avLst/>
          </a:prstGeom>
          <a:noFill/>
        </p:spPr>
        <p:txBody>
          <a:bodyPr wrap="none" rtlCol="0">
            <a:spAutoFit/>
          </a:bodyPr>
          <a:lstStyle/>
          <a:p>
            <a:r>
              <a:rPr lang="en-US" altLang="ko-KR" b="1" spc="-150" dirty="0" smtClean="0">
                <a:solidFill>
                  <a:schemeClr val="accent3"/>
                </a:solidFill>
                <a:latin typeface="Arial" panose="020B0604020202020204" pitchFamily="34" charset="0"/>
                <a:ea typeface="Rix고딕 M" panose="02020603020101020101" pitchFamily="18" charset="-127"/>
                <a:cs typeface="Arial" panose="020B0604020202020204" pitchFamily="34" charset="0"/>
              </a:rPr>
              <a:t>South Asia Center</a:t>
            </a:r>
            <a:endParaRPr lang="ko-KR" altLang="en-US" b="1" spc="-150" dirty="0">
              <a:solidFill>
                <a:schemeClr val="accent3"/>
              </a:solidFill>
              <a:latin typeface="Arial" panose="020B0604020202020204" pitchFamily="34" charset="0"/>
              <a:ea typeface="Rix고딕 M" panose="02020603020101020101" pitchFamily="18" charset="-127"/>
              <a:cs typeface="Arial" panose="020B0604020202020204" pitchFamily="34" charset="0"/>
            </a:endParaRPr>
          </a:p>
        </p:txBody>
      </p:sp>
      <p:sp>
        <p:nvSpPr>
          <p:cNvPr id="46" name="직사각형 45"/>
          <p:cNvSpPr/>
          <p:nvPr/>
        </p:nvSpPr>
        <p:spPr>
          <a:xfrm>
            <a:off x="6810014" y="2946430"/>
            <a:ext cx="2300570" cy="1077218"/>
          </a:xfrm>
          <a:prstGeom prst="rect">
            <a:avLst/>
          </a:prstGeom>
        </p:spPr>
        <p:txBody>
          <a:bodyPr wrap="square">
            <a:spAutoFit/>
          </a:bodyPr>
          <a:lstStyle/>
          <a:p>
            <a:pPr marL="285750" indent="-285750">
              <a:buFont typeface="Arial" panose="020B0604020202020204" pitchFamily="34" charset="0"/>
              <a:buChar char="•"/>
            </a:pPr>
            <a:r>
              <a:rPr lang="en-US" altLang="ko-KR" sz="1600" spc="-150" dirty="0" smtClean="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Gender and migration</a:t>
            </a:r>
          </a:p>
          <a:p>
            <a:pPr marL="285750" indent="-285750">
              <a:buFont typeface="Arial" panose="020B0604020202020204" pitchFamily="34" charset="0"/>
              <a:buChar char="•"/>
            </a:pPr>
            <a:r>
              <a:rPr lang="en-US" altLang="ko-KR" sz="1600" spc="-150" dirty="0" smtClean="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Islamic culture and societies </a:t>
            </a:r>
          </a:p>
          <a:p>
            <a:pPr marL="285750" indent="-285750">
              <a:buFont typeface="Arial" panose="020B0604020202020204" pitchFamily="34" charset="0"/>
              <a:buChar char="•"/>
            </a:pPr>
            <a:endParaRPr lang="en-US" altLang="ko-KR" sz="1600" spc="-150" dirty="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endParaRPr>
          </a:p>
        </p:txBody>
      </p:sp>
      <p:sp>
        <p:nvSpPr>
          <p:cNvPr id="47" name="TextBox 46"/>
          <p:cNvSpPr txBox="1"/>
          <p:nvPr/>
        </p:nvSpPr>
        <p:spPr>
          <a:xfrm>
            <a:off x="5909373" y="560733"/>
            <a:ext cx="2735011" cy="584775"/>
          </a:xfrm>
          <a:prstGeom prst="rect">
            <a:avLst/>
          </a:prstGeom>
          <a:noFill/>
        </p:spPr>
        <p:txBody>
          <a:bodyPr wrap="square" rtlCol="0">
            <a:spAutoFit/>
          </a:bodyPr>
          <a:lstStyle/>
          <a:p>
            <a:r>
              <a:rPr lang="en-US" altLang="ko-KR" b="1" spc="-150" dirty="0" smtClean="0">
                <a:solidFill>
                  <a:schemeClr val="accent1"/>
                </a:solidFill>
                <a:latin typeface="Arial" panose="020B0604020202020204" pitchFamily="34" charset="0"/>
                <a:ea typeface="Rix고딕 M" panose="02020603020101020101" pitchFamily="18" charset="-127"/>
                <a:cs typeface="Arial" panose="020B0604020202020204" pitchFamily="34" charset="0"/>
              </a:rPr>
              <a:t>KOSSDA</a:t>
            </a:r>
          </a:p>
          <a:p>
            <a:r>
              <a:rPr lang="en-US" altLang="ko-KR" sz="1400" b="1" spc="-150" dirty="0" smtClean="0">
                <a:solidFill>
                  <a:schemeClr val="accent1"/>
                </a:solidFill>
                <a:latin typeface="Arial" panose="020B0604020202020204" pitchFamily="34" charset="0"/>
                <a:ea typeface="Rix고딕 M" panose="02020603020101020101" pitchFamily="18" charset="-127"/>
                <a:cs typeface="Arial" panose="020B0604020202020204" pitchFamily="34" charset="0"/>
              </a:rPr>
              <a:t>(Korea Social Science Data  Archive)</a:t>
            </a:r>
            <a:endParaRPr lang="ko-KR" altLang="en-US" sz="1400" b="1" spc="-150" dirty="0">
              <a:solidFill>
                <a:schemeClr val="accent1"/>
              </a:solidFill>
              <a:latin typeface="Arial" panose="020B0604020202020204" pitchFamily="34" charset="0"/>
              <a:ea typeface="Rix고딕 M" panose="02020603020101020101" pitchFamily="18" charset="-127"/>
              <a:cs typeface="Arial" panose="020B0604020202020204" pitchFamily="34" charset="0"/>
            </a:endParaRPr>
          </a:p>
        </p:txBody>
      </p:sp>
      <p:sp>
        <p:nvSpPr>
          <p:cNvPr id="48" name="TextBox 47"/>
          <p:cNvSpPr txBox="1"/>
          <p:nvPr/>
        </p:nvSpPr>
        <p:spPr>
          <a:xfrm>
            <a:off x="5916566" y="1117727"/>
            <a:ext cx="3047921" cy="1077218"/>
          </a:xfrm>
          <a:prstGeom prst="rect">
            <a:avLst/>
          </a:prstGeom>
          <a:noFill/>
        </p:spPr>
        <p:txBody>
          <a:bodyPr wrap="square" rtlCol="0">
            <a:spAutoFit/>
          </a:bodyPr>
          <a:lstStyle/>
          <a:p>
            <a:pPr marL="285750" indent="-285750">
              <a:buFont typeface="Arial" panose="020B0604020202020204" pitchFamily="34" charset="0"/>
              <a:buChar char="•"/>
            </a:pPr>
            <a:r>
              <a:rPr lang="en-US" altLang="ko-KR" sz="1600" spc="-150" dirty="0" smtClean="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Korea’s representative data archive</a:t>
            </a:r>
          </a:p>
          <a:p>
            <a:pPr marL="285750" indent="-285750">
              <a:buFont typeface="Arial" panose="020B0604020202020204" pitchFamily="34" charset="0"/>
              <a:buChar char="•"/>
            </a:pPr>
            <a:r>
              <a:rPr lang="en-US" altLang="ko-KR" sz="1600" spc="-150" dirty="0" smtClean="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Social data dissemination</a:t>
            </a:r>
          </a:p>
          <a:p>
            <a:pPr marL="285750" indent="-285750">
              <a:buFont typeface="Arial" panose="020B0604020202020204" pitchFamily="34" charset="0"/>
              <a:buChar char="•"/>
            </a:pPr>
            <a:r>
              <a:rPr lang="en-US" altLang="ko-KR" sz="1600" spc="-150" dirty="0" smtClean="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rPr>
              <a:t>Data  analysis training</a:t>
            </a:r>
          </a:p>
          <a:p>
            <a:pPr marL="285750" indent="-285750">
              <a:buFont typeface="Arial" panose="020B0604020202020204" pitchFamily="34" charset="0"/>
              <a:buChar char="•"/>
            </a:pPr>
            <a:endParaRPr lang="ko-KR" altLang="en-US" sz="1600" spc="-150" dirty="0">
              <a:solidFill>
                <a:schemeClr val="tx1">
                  <a:lumMod val="65000"/>
                  <a:lumOff val="35000"/>
                </a:schemeClr>
              </a:solidFill>
              <a:latin typeface="Arial" panose="020B0604020202020204" pitchFamily="34" charset="0"/>
              <a:ea typeface="Rix고딕 M" panose="02020603020101020101" pitchFamily="18" charset="-127"/>
              <a:cs typeface="Arial" panose="020B0604020202020204" pitchFamily="34" charset="0"/>
            </a:endParaRPr>
          </a:p>
        </p:txBody>
      </p:sp>
      <p:sp>
        <p:nvSpPr>
          <p:cNvPr id="49" name="직사각형 48"/>
          <p:cNvSpPr/>
          <p:nvPr/>
        </p:nvSpPr>
        <p:spPr>
          <a:xfrm>
            <a:off x="3059832" y="2484765"/>
            <a:ext cx="2951362" cy="1200329"/>
          </a:xfrm>
          <a:prstGeom prst="rect">
            <a:avLst/>
          </a:prstGeom>
        </p:spPr>
        <p:txBody>
          <a:bodyPr wrap="square">
            <a:spAutoFit/>
          </a:bodyPr>
          <a:lstStyle/>
          <a:p>
            <a:pPr algn="ctr"/>
            <a:r>
              <a:rPr lang="en-US" altLang="ko-KR" sz="2400" b="1" spc="-150" dirty="0">
                <a:latin typeface="Arial" panose="020B0604020202020204" pitchFamily="34" charset="0"/>
                <a:ea typeface="Rix고딕 EB" panose="02020603020101020101" pitchFamily="18" charset="-127"/>
                <a:cs typeface="Arial" panose="020B0604020202020204" pitchFamily="34" charset="0"/>
              </a:rPr>
              <a:t>5 Regional Centers</a:t>
            </a:r>
          </a:p>
          <a:p>
            <a:pPr algn="ctr"/>
            <a:r>
              <a:rPr lang="en-US" altLang="ko-KR" sz="2400" b="1" spc="-150" dirty="0">
                <a:latin typeface="Arial" panose="020B0604020202020204" pitchFamily="34" charset="0"/>
                <a:ea typeface="Rix고딕 EB" panose="02020603020101020101" pitchFamily="18" charset="-127"/>
                <a:cs typeface="Arial" panose="020B0604020202020204" pitchFamily="34" charset="0"/>
              </a:rPr>
              <a:t>+</a:t>
            </a:r>
          </a:p>
          <a:p>
            <a:pPr algn="ctr"/>
            <a:r>
              <a:rPr lang="en-US" altLang="ko-KR" sz="2400" b="1" spc="-150" dirty="0">
                <a:latin typeface="Arial" panose="020B0604020202020204" pitchFamily="34" charset="0"/>
                <a:ea typeface="Rix고딕 EB" panose="02020603020101020101" pitchFamily="18" charset="-127"/>
                <a:cs typeface="Arial" panose="020B0604020202020204" pitchFamily="34" charset="0"/>
              </a:rPr>
              <a:t>KOSSDA</a:t>
            </a:r>
            <a:endParaRPr lang="ko-KR" altLang="en-US" sz="2400" b="1" spc="-150" dirty="0">
              <a:latin typeface="Arial" panose="020B0604020202020204" pitchFamily="34" charset="0"/>
              <a:ea typeface="Rix고딕 EB" panose="02020603020101020101" pitchFamily="18" charset="-127"/>
              <a:cs typeface="Arial" panose="020B0604020202020204" pitchFamily="34" charset="0"/>
            </a:endParaRPr>
          </a:p>
        </p:txBody>
      </p:sp>
    </p:spTree>
    <p:extLst>
      <p:ext uri="{BB962C8B-B14F-4D97-AF65-F5344CB8AC3E}">
        <p14:creationId xmlns:p14="http://schemas.microsoft.com/office/powerpoint/2010/main" val="160276087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14136</TotalTime>
  <Words>706</Words>
  <Application>Microsoft Office PowerPoint</Application>
  <PresentationFormat>화면 슬라이드 쇼(4:3)</PresentationFormat>
  <Paragraphs>218</Paragraphs>
  <Slides>14</Slides>
  <Notes>13</Notes>
  <HiddenSlides>0</HiddenSlides>
  <MMClips>0</MMClips>
  <ScaleCrop>false</ScaleCrop>
  <HeadingPairs>
    <vt:vector size="6" baseType="variant">
      <vt:variant>
        <vt:lpstr>사용한 글꼴</vt:lpstr>
      </vt:variant>
      <vt:variant>
        <vt:i4>8</vt:i4>
      </vt:variant>
      <vt:variant>
        <vt:lpstr>테마</vt:lpstr>
      </vt:variant>
      <vt:variant>
        <vt:i4>1</vt:i4>
      </vt:variant>
      <vt:variant>
        <vt:lpstr>슬라이드 제목</vt:lpstr>
      </vt:variant>
      <vt:variant>
        <vt:i4>14</vt:i4>
      </vt:variant>
    </vt:vector>
  </HeadingPairs>
  <TitlesOfParts>
    <vt:vector size="23" baseType="lpstr">
      <vt:lpstr>HY견고딕</vt:lpstr>
      <vt:lpstr>Rix고딕 B</vt:lpstr>
      <vt:lpstr>Rix고딕 EB</vt:lpstr>
      <vt:lpstr>Rix고딕 M</vt:lpstr>
      <vt:lpstr>굴림체</vt:lpstr>
      <vt:lpstr>나눔고딕</vt:lpstr>
      <vt:lpstr>맑은 고딕</vt:lpstr>
      <vt:lpstr>Arial</vt:lpstr>
      <vt:lpstr>Office 테마</vt:lpstr>
      <vt:lpstr>Seoul National University  Asia Center</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Seoul National University  Asia Center</vt:lpstr>
    </vt:vector>
  </TitlesOfParts>
  <Company>(주)예스폼</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예스폼 프리미엄 템플릿</dc:title>
  <dc:creator>문서서식 예스폼(www.yesform.com) 김다혜</dc:creator>
  <cp:keywords>www.yesform.com</cp:keywords>
  <dc:description>본 문서의 저작권은 예스폼(yesform)에 있으며
무단 복제 배포시 법적인 제재를 받을 수 있습니다.</dc:description>
  <cp:lastModifiedBy>김종철</cp:lastModifiedBy>
  <cp:revision>1298</cp:revision>
  <dcterms:created xsi:type="dcterms:W3CDTF">2010-02-01T08:03:16Z</dcterms:created>
  <dcterms:modified xsi:type="dcterms:W3CDTF">2019-06-20T07:44:38Z</dcterms:modified>
</cp:coreProperties>
</file>